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69" r:id="rId5"/>
    <p:sldId id="270" r:id="rId6"/>
    <p:sldId id="347" r:id="rId7"/>
    <p:sldId id="356" r:id="rId8"/>
    <p:sldId id="406" r:id="rId9"/>
    <p:sldId id="387" r:id="rId10"/>
    <p:sldId id="400" r:id="rId11"/>
    <p:sldId id="401" r:id="rId12"/>
    <p:sldId id="388" r:id="rId13"/>
    <p:sldId id="402" r:id="rId14"/>
    <p:sldId id="394" r:id="rId15"/>
    <p:sldId id="342" r:id="rId16"/>
    <p:sldId id="362" r:id="rId17"/>
    <p:sldId id="403" r:id="rId18"/>
    <p:sldId id="385" r:id="rId19"/>
    <p:sldId id="404" r:id="rId20"/>
    <p:sldId id="386" r:id="rId21"/>
    <p:sldId id="405" r:id="rId22"/>
    <p:sldId id="332" r:id="rId23"/>
    <p:sldId id="343" r:id="rId24"/>
    <p:sldId id="395" r:id="rId25"/>
    <p:sldId id="392" r:id="rId26"/>
    <p:sldId id="358" r:id="rId27"/>
    <p:sldId id="353" r:id="rId28"/>
    <p:sldId id="409" r:id="rId29"/>
    <p:sldId id="410" r:id="rId30"/>
    <p:sldId id="411" r:id="rId31"/>
    <p:sldId id="412" r:id="rId32"/>
    <p:sldId id="354" r:id="rId33"/>
    <p:sldId id="338" r:id="rId34"/>
    <p:sldId id="344" r:id="rId35"/>
    <p:sldId id="396" r:id="rId36"/>
    <p:sldId id="359" r:id="rId37"/>
    <p:sldId id="413" r:id="rId38"/>
    <p:sldId id="360" r:id="rId39"/>
    <p:sldId id="393" r:id="rId40"/>
    <p:sldId id="414" r:id="rId41"/>
    <p:sldId id="357" r:id="rId42"/>
    <p:sldId id="397" r:id="rId43"/>
    <p:sldId id="398" r:id="rId44"/>
    <p:sldId id="399" r:id="rId45"/>
    <p:sldId id="34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141"/>
    <a:srgbClr val="1E4783"/>
    <a:srgbClr val="FAFAFA"/>
    <a:srgbClr val="FFFFFF"/>
    <a:srgbClr val="F8D7CD"/>
    <a:srgbClr val="1A8753"/>
    <a:srgbClr val="CFD5EA"/>
    <a:srgbClr val="E9EBF5"/>
    <a:srgbClr val="FFDE3B"/>
    <a:srgbClr val="FD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69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scilla O'Connor" userId="d3b9681a-6783-45a0-a9cd-fbceb3f6df13" providerId="ADAL" clId="{61721EAE-0B56-4F3B-BB02-8019507CA29F}"/>
    <pc:docChg chg="undo redo custSel modSld">
      <pc:chgData name="Priscilla O'Connor" userId="d3b9681a-6783-45a0-a9cd-fbceb3f6df13" providerId="ADAL" clId="{61721EAE-0B56-4F3B-BB02-8019507CA29F}" dt="2022-07-12T17:21:35.340" v="234" actId="14100"/>
      <pc:docMkLst>
        <pc:docMk/>
      </pc:docMkLst>
      <pc:sldChg chg="addSp delSp modSp mod">
        <pc:chgData name="Priscilla O'Connor" userId="d3b9681a-6783-45a0-a9cd-fbceb3f6df13" providerId="ADAL" clId="{61721EAE-0B56-4F3B-BB02-8019507CA29F}" dt="2022-07-12T16:56:34.555" v="105" actId="1076"/>
        <pc:sldMkLst>
          <pc:docMk/>
          <pc:sldMk cId="1330562534" sldId="347"/>
        </pc:sldMkLst>
        <pc:spChg chg="del mod">
          <ac:chgData name="Priscilla O'Connor" userId="d3b9681a-6783-45a0-a9cd-fbceb3f6df13" providerId="ADAL" clId="{61721EAE-0B56-4F3B-BB02-8019507CA29F}" dt="2022-07-12T16:56:10.340" v="100" actId="478"/>
          <ac:spMkLst>
            <pc:docMk/>
            <pc:sldMk cId="1330562534" sldId="347"/>
            <ac:spMk id="2" creationId="{1F058A24-5045-C14D-B11F-9203ABC8354C}"/>
          </ac:spMkLst>
        </pc:spChg>
        <pc:picChg chg="del">
          <ac:chgData name="Priscilla O'Connor" userId="d3b9681a-6783-45a0-a9cd-fbceb3f6df13" providerId="ADAL" clId="{61721EAE-0B56-4F3B-BB02-8019507CA29F}" dt="2022-07-12T16:56:09.334" v="98" actId="478"/>
          <ac:picMkLst>
            <pc:docMk/>
            <pc:sldMk cId="1330562534" sldId="347"/>
            <ac:picMk id="4" creationId="{64017FA3-16FA-4EC9-B7DF-23B4909D20FA}"/>
          </ac:picMkLst>
        </pc:picChg>
        <pc:picChg chg="add mod">
          <ac:chgData name="Priscilla O'Connor" userId="d3b9681a-6783-45a0-a9cd-fbceb3f6df13" providerId="ADAL" clId="{61721EAE-0B56-4F3B-BB02-8019507CA29F}" dt="2022-07-12T16:56:34.555" v="105" actId="1076"/>
          <ac:picMkLst>
            <pc:docMk/>
            <pc:sldMk cId="1330562534" sldId="347"/>
            <ac:picMk id="6" creationId="{BA661789-08DD-A44C-284A-A0934CD76329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7:02:11.408" v="148" actId="14100"/>
        <pc:sldMkLst>
          <pc:docMk/>
          <pc:sldMk cId="433317509" sldId="362"/>
        </pc:sldMkLst>
        <pc:spChg chg="del">
          <ac:chgData name="Priscilla O'Connor" userId="d3b9681a-6783-45a0-a9cd-fbceb3f6df13" providerId="ADAL" clId="{61721EAE-0B56-4F3B-BB02-8019507CA29F}" dt="2022-07-12T17:01:21.100" v="132" actId="478"/>
          <ac:spMkLst>
            <pc:docMk/>
            <pc:sldMk cId="433317509" sldId="362"/>
            <ac:spMk id="2" creationId="{6225692C-EE6E-8342-A67B-7E78021D9DFA}"/>
          </ac:spMkLst>
        </pc:spChg>
        <pc:spChg chg="mod">
          <ac:chgData name="Priscilla O'Connor" userId="d3b9681a-6783-45a0-a9cd-fbceb3f6df13" providerId="ADAL" clId="{61721EAE-0B56-4F3B-BB02-8019507CA29F}" dt="2022-07-12T17:02:05.227" v="146" actId="14100"/>
          <ac:spMkLst>
            <pc:docMk/>
            <pc:sldMk cId="433317509" sldId="362"/>
            <ac:spMk id="5" creationId="{E3842D2C-72D7-4200-8EA0-2706C8F165B7}"/>
          </ac:spMkLst>
        </pc:spChg>
        <pc:spChg chg="mod">
          <ac:chgData name="Priscilla O'Connor" userId="d3b9681a-6783-45a0-a9cd-fbceb3f6df13" providerId="ADAL" clId="{61721EAE-0B56-4F3B-BB02-8019507CA29F}" dt="2022-07-12T17:01:41.483" v="139" actId="1076"/>
          <ac:spMkLst>
            <pc:docMk/>
            <pc:sldMk cId="433317509" sldId="362"/>
            <ac:spMk id="10" creationId="{E861E7DD-8CE7-8549-AF43-9EC53E9CBF55}"/>
          </ac:spMkLst>
        </pc:spChg>
        <pc:picChg chg="add mod">
          <ac:chgData name="Priscilla O'Connor" userId="d3b9681a-6783-45a0-a9cd-fbceb3f6df13" providerId="ADAL" clId="{61721EAE-0B56-4F3B-BB02-8019507CA29F}" dt="2022-07-12T17:02:11.408" v="148" actId="14100"/>
          <ac:picMkLst>
            <pc:docMk/>
            <pc:sldMk cId="433317509" sldId="362"/>
            <ac:picMk id="6" creationId="{4F47DB1D-11EC-CCEF-69CC-42006A8C2041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7:13:24.618" v="196" actId="1076"/>
        <pc:sldMkLst>
          <pc:docMk/>
          <pc:sldMk cId="2589478415" sldId="385"/>
        </pc:sldMkLst>
        <pc:spChg chg="add del">
          <ac:chgData name="Priscilla O'Connor" userId="d3b9681a-6783-45a0-a9cd-fbceb3f6df13" providerId="ADAL" clId="{61721EAE-0B56-4F3B-BB02-8019507CA29F}" dt="2022-07-12T17:10:46.331" v="181" actId="478"/>
          <ac:spMkLst>
            <pc:docMk/>
            <pc:sldMk cId="2589478415" sldId="385"/>
            <ac:spMk id="2" creationId="{5857D90F-42A4-B446-AAFE-32AD45093875}"/>
          </ac:spMkLst>
        </pc:spChg>
        <pc:spChg chg="mod">
          <ac:chgData name="Priscilla O'Connor" userId="d3b9681a-6783-45a0-a9cd-fbceb3f6df13" providerId="ADAL" clId="{61721EAE-0B56-4F3B-BB02-8019507CA29F}" dt="2022-07-12T17:10:48.923" v="188" actId="14100"/>
          <ac:spMkLst>
            <pc:docMk/>
            <pc:sldMk cId="2589478415" sldId="385"/>
            <ac:spMk id="5" creationId="{E3842D2C-72D7-4200-8EA0-2706C8F165B7}"/>
          </ac:spMkLst>
        </pc:spChg>
        <pc:spChg chg="mod">
          <ac:chgData name="Priscilla O'Connor" userId="d3b9681a-6783-45a0-a9cd-fbceb3f6df13" providerId="ADAL" clId="{61721EAE-0B56-4F3B-BB02-8019507CA29F}" dt="2022-07-12T17:10:47.074" v="183" actId="1076"/>
          <ac:spMkLst>
            <pc:docMk/>
            <pc:sldMk cId="2589478415" sldId="385"/>
            <ac:spMk id="12" creationId="{98D5FDAC-E19F-3744-A536-753FF5EFC1B3}"/>
          </ac:spMkLst>
        </pc:spChg>
        <pc:picChg chg="add mod">
          <ac:chgData name="Priscilla O'Connor" userId="d3b9681a-6783-45a0-a9cd-fbceb3f6df13" providerId="ADAL" clId="{61721EAE-0B56-4F3B-BB02-8019507CA29F}" dt="2022-07-12T17:13:24.618" v="196" actId="1076"/>
          <ac:picMkLst>
            <pc:docMk/>
            <pc:sldMk cId="2589478415" sldId="385"/>
            <ac:picMk id="4" creationId="{18465C0C-1E5D-B5DE-CBAD-590CFD18C1E2}"/>
          </ac:picMkLst>
        </pc:picChg>
      </pc:sldChg>
      <pc:sldChg chg="modSp mod">
        <pc:chgData name="Priscilla O'Connor" userId="d3b9681a-6783-45a0-a9cd-fbceb3f6df13" providerId="ADAL" clId="{61721EAE-0B56-4F3B-BB02-8019507CA29F}" dt="2022-07-12T17:21:04.394" v="231" actId="1076"/>
        <pc:sldMkLst>
          <pc:docMk/>
          <pc:sldMk cId="3722471054" sldId="386"/>
        </pc:sldMkLst>
        <pc:spChg chg="mod">
          <ac:chgData name="Priscilla O'Connor" userId="d3b9681a-6783-45a0-a9cd-fbceb3f6df13" providerId="ADAL" clId="{61721EAE-0B56-4F3B-BB02-8019507CA29F}" dt="2022-07-12T17:20:59.040" v="229" actId="1076"/>
          <ac:spMkLst>
            <pc:docMk/>
            <pc:sldMk cId="3722471054" sldId="386"/>
            <ac:spMk id="5" creationId="{E3842D2C-72D7-4200-8EA0-2706C8F165B7}"/>
          </ac:spMkLst>
        </pc:spChg>
        <pc:spChg chg="mod">
          <ac:chgData name="Priscilla O'Connor" userId="d3b9681a-6783-45a0-a9cd-fbceb3f6df13" providerId="ADAL" clId="{61721EAE-0B56-4F3B-BB02-8019507CA29F}" dt="2022-07-12T17:21:01.043" v="230" actId="1076"/>
          <ac:spMkLst>
            <pc:docMk/>
            <pc:sldMk cId="3722471054" sldId="386"/>
            <ac:spMk id="10" creationId="{CD0673C5-A0A1-0140-BDFB-715EA4B40E96}"/>
          </ac:spMkLst>
        </pc:spChg>
        <pc:picChg chg="mod">
          <ac:chgData name="Priscilla O'Connor" userId="d3b9681a-6783-45a0-a9cd-fbceb3f6df13" providerId="ADAL" clId="{61721EAE-0B56-4F3B-BB02-8019507CA29F}" dt="2022-07-12T17:21:04.394" v="231" actId="1076"/>
          <ac:picMkLst>
            <pc:docMk/>
            <pc:sldMk cId="3722471054" sldId="386"/>
            <ac:picMk id="9" creationId="{F5A6A0EA-4562-44F5-AC27-E171416BE836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6:36:14.385" v="11" actId="1076"/>
        <pc:sldMkLst>
          <pc:docMk/>
          <pc:sldMk cId="1517317082" sldId="387"/>
        </pc:sldMkLst>
        <pc:spChg chg="mod">
          <ac:chgData name="Priscilla O'Connor" userId="d3b9681a-6783-45a0-a9cd-fbceb3f6df13" providerId="ADAL" clId="{61721EAE-0B56-4F3B-BB02-8019507CA29F}" dt="2022-07-12T16:35:55.021" v="6" actId="1076"/>
          <ac:spMkLst>
            <pc:docMk/>
            <pc:sldMk cId="1517317082" sldId="387"/>
            <ac:spMk id="5" creationId="{E3842D2C-72D7-4200-8EA0-2706C8F165B7}"/>
          </ac:spMkLst>
        </pc:spChg>
        <pc:picChg chg="del">
          <ac:chgData name="Priscilla O'Connor" userId="d3b9681a-6783-45a0-a9cd-fbceb3f6df13" providerId="ADAL" clId="{61721EAE-0B56-4F3B-BB02-8019507CA29F}" dt="2022-07-12T16:34:54.040" v="0" actId="478"/>
          <ac:picMkLst>
            <pc:docMk/>
            <pc:sldMk cId="1517317082" sldId="387"/>
            <ac:picMk id="4" creationId="{7794C545-2320-034D-909F-D8CAF1803506}"/>
          </ac:picMkLst>
        </pc:picChg>
        <pc:picChg chg="add mod">
          <ac:chgData name="Priscilla O'Connor" userId="d3b9681a-6783-45a0-a9cd-fbceb3f6df13" providerId="ADAL" clId="{61721EAE-0B56-4F3B-BB02-8019507CA29F}" dt="2022-07-12T16:36:14.385" v="11" actId="1076"/>
          <ac:picMkLst>
            <pc:docMk/>
            <pc:sldMk cId="1517317082" sldId="387"/>
            <ac:picMk id="6" creationId="{79CDA634-0E34-A6EA-7717-D4E44D50B177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6:58:29.457" v="121" actId="1076"/>
        <pc:sldMkLst>
          <pc:docMk/>
          <pc:sldMk cId="2606126302" sldId="388"/>
        </pc:sldMkLst>
        <pc:spChg chg="del">
          <ac:chgData name="Priscilla O'Connor" userId="d3b9681a-6783-45a0-a9cd-fbceb3f6df13" providerId="ADAL" clId="{61721EAE-0B56-4F3B-BB02-8019507CA29F}" dt="2022-07-12T16:57:47.646" v="106" actId="478"/>
          <ac:spMkLst>
            <pc:docMk/>
            <pc:sldMk cId="2606126302" sldId="388"/>
            <ac:spMk id="2" creationId="{57B5A22E-F3DF-0246-AB35-F8EC09ACAED7}"/>
          </ac:spMkLst>
        </pc:spChg>
        <pc:spChg chg="mod">
          <ac:chgData name="Priscilla O'Connor" userId="d3b9681a-6783-45a0-a9cd-fbceb3f6df13" providerId="ADAL" clId="{61721EAE-0B56-4F3B-BB02-8019507CA29F}" dt="2022-07-12T16:58:02.772" v="113" actId="1076"/>
          <ac:spMkLst>
            <pc:docMk/>
            <pc:sldMk cId="2606126302" sldId="388"/>
            <ac:spMk id="3" creationId="{EC0A58A4-69DE-C54D-978F-291A379DE7C9}"/>
          </ac:spMkLst>
        </pc:spChg>
        <pc:spChg chg="mod">
          <ac:chgData name="Priscilla O'Connor" userId="d3b9681a-6783-45a0-a9cd-fbceb3f6df13" providerId="ADAL" clId="{61721EAE-0B56-4F3B-BB02-8019507CA29F}" dt="2022-07-12T16:58:23.928" v="120" actId="14100"/>
          <ac:spMkLst>
            <pc:docMk/>
            <pc:sldMk cId="2606126302" sldId="388"/>
            <ac:spMk id="5" creationId="{E3842D2C-72D7-4200-8EA0-2706C8F165B7}"/>
          </ac:spMkLst>
        </pc:spChg>
        <pc:picChg chg="add mod">
          <ac:chgData name="Priscilla O'Connor" userId="d3b9681a-6783-45a0-a9cd-fbceb3f6df13" providerId="ADAL" clId="{61721EAE-0B56-4F3B-BB02-8019507CA29F}" dt="2022-07-12T16:58:29.457" v="121" actId="1076"/>
          <ac:picMkLst>
            <pc:docMk/>
            <pc:sldMk cId="2606126302" sldId="388"/>
            <ac:picMk id="6" creationId="{DB6E2314-ACEE-22A3-BEEC-21C43500E6FE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6:53:48.087" v="97" actId="1076"/>
        <pc:sldMkLst>
          <pc:docMk/>
          <pc:sldMk cId="4151018551" sldId="392"/>
        </pc:sldMkLst>
        <pc:spChg chg="del">
          <ac:chgData name="Priscilla O'Connor" userId="d3b9681a-6783-45a0-a9cd-fbceb3f6df13" providerId="ADAL" clId="{61721EAE-0B56-4F3B-BB02-8019507CA29F}" dt="2022-07-12T16:53:35.913" v="92" actId="478"/>
          <ac:spMkLst>
            <pc:docMk/>
            <pc:sldMk cId="4151018551" sldId="392"/>
            <ac:spMk id="2" creationId="{8DD771F1-FCDB-F149-80C2-2A463E3B6944}"/>
          </ac:spMkLst>
        </pc:spChg>
        <pc:picChg chg="del">
          <ac:chgData name="Priscilla O'Connor" userId="d3b9681a-6783-45a0-a9cd-fbceb3f6df13" providerId="ADAL" clId="{61721EAE-0B56-4F3B-BB02-8019507CA29F}" dt="2022-07-12T16:53:34.394" v="91" actId="478"/>
          <ac:picMkLst>
            <pc:docMk/>
            <pc:sldMk cId="4151018551" sldId="392"/>
            <ac:picMk id="5" creationId="{9360A57B-6BA0-4D6D-A532-A6923B03C417}"/>
          </ac:picMkLst>
        </pc:picChg>
        <pc:picChg chg="add mod">
          <ac:chgData name="Priscilla O'Connor" userId="d3b9681a-6783-45a0-a9cd-fbceb3f6df13" providerId="ADAL" clId="{61721EAE-0B56-4F3B-BB02-8019507CA29F}" dt="2022-07-12T16:53:48.087" v="97" actId="1076"/>
          <ac:picMkLst>
            <pc:docMk/>
            <pc:sldMk cId="4151018551" sldId="392"/>
            <ac:picMk id="7" creationId="{21E6D59A-2691-9075-780A-AFD9D4BD1845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6:51:29.364" v="90" actId="1038"/>
        <pc:sldMkLst>
          <pc:docMk/>
          <pc:sldMk cId="2336801757" sldId="397"/>
        </pc:sldMkLst>
        <pc:spChg chg="del">
          <ac:chgData name="Priscilla O'Connor" userId="d3b9681a-6783-45a0-a9cd-fbceb3f6df13" providerId="ADAL" clId="{61721EAE-0B56-4F3B-BB02-8019507CA29F}" dt="2022-07-12T16:50:42.206" v="55" actId="478"/>
          <ac:spMkLst>
            <pc:docMk/>
            <pc:sldMk cId="2336801757" sldId="397"/>
            <ac:spMk id="3" creationId="{2683A2AE-118B-B344-8FE7-60B3F45188F8}"/>
          </ac:spMkLst>
        </pc:spChg>
        <pc:picChg chg="del">
          <ac:chgData name="Priscilla O'Connor" userId="d3b9681a-6783-45a0-a9cd-fbceb3f6df13" providerId="ADAL" clId="{61721EAE-0B56-4F3B-BB02-8019507CA29F}" dt="2022-07-12T16:50:39.877" v="54" actId="478"/>
          <ac:picMkLst>
            <pc:docMk/>
            <pc:sldMk cId="2336801757" sldId="397"/>
            <ac:picMk id="7" creationId="{A220DB28-F8AD-3A4E-8E2E-D2CF95AF4967}"/>
          </ac:picMkLst>
        </pc:picChg>
        <pc:picChg chg="add mod">
          <ac:chgData name="Priscilla O'Connor" userId="d3b9681a-6783-45a0-a9cd-fbceb3f6df13" providerId="ADAL" clId="{61721EAE-0B56-4F3B-BB02-8019507CA29F}" dt="2022-07-12T16:51:29.364" v="90" actId="1038"/>
          <ac:picMkLst>
            <pc:docMk/>
            <pc:sldMk cId="2336801757" sldId="397"/>
            <ac:picMk id="8" creationId="{00604392-7F60-AD29-65B4-48584EDEA14B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6:39:18.992" v="20" actId="1076"/>
        <pc:sldMkLst>
          <pc:docMk/>
          <pc:sldMk cId="1480381215" sldId="400"/>
        </pc:sldMkLst>
        <pc:spChg chg="del">
          <ac:chgData name="Priscilla O'Connor" userId="d3b9681a-6783-45a0-a9cd-fbceb3f6df13" providerId="ADAL" clId="{61721EAE-0B56-4F3B-BB02-8019507CA29F}" dt="2022-07-12T16:38:57.414" v="12" actId="478"/>
          <ac:spMkLst>
            <pc:docMk/>
            <pc:sldMk cId="1480381215" sldId="400"/>
            <ac:spMk id="2" creationId="{FA28FC00-1ED0-A44A-9569-DE0F25567B42}"/>
          </ac:spMkLst>
        </pc:spChg>
        <pc:spChg chg="mod">
          <ac:chgData name="Priscilla O'Connor" userId="d3b9681a-6783-45a0-a9cd-fbceb3f6df13" providerId="ADAL" clId="{61721EAE-0B56-4F3B-BB02-8019507CA29F}" dt="2022-07-12T16:39:18.992" v="20" actId="1076"/>
          <ac:spMkLst>
            <pc:docMk/>
            <pc:sldMk cId="1480381215" sldId="400"/>
            <ac:spMk id="8" creationId="{DF143A97-F1DE-4D17-B49D-ACE0FD7F7FDD}"/>
          </ac:spMkLst>
        </pc:spChg>
        <pc:picChg chg="add mod">
          <ac:chgData name="Priscilla O'Connor" userId="d3b9681a-6783-45a0-a9cd-fbceb3f6df13" providerId="ADAL" clId="{61721EAE-0B56-4F3B-BB02-8019507CA29F}" dt="2022-07-12T16:39:13.319" v="19" actId="1076"/>
          <ac:picMkLst>
            <pc:docMk/>
            <pc:sldMk cId="1480381215" sldId="400"/>
            <ac:picMk id="5" creationId="{83468E4B-E70E-999B-A85D-257E65D36E88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6:50:01.640" v="53" actId="1076"/>
        <pc:sldMkLst>
          <pc:docMk/>
          <pc:sldMk cId="3877041572" sldId="401"/>
        </pc:sldMkLst>
        <pc:spChg chg="del mod">
          <ac:chgData name="Priscilla O'Connor" userId="d3b9681a-6783-45a0-a9cd-fbceb3f6df13" providerId="ADAL" clId="{61721EAE-0B56-4F3B-BB02-8019507CA29F}" dt="2022-07-12T16:42:52.560" v="28" actId="478"/>
          <ac:spMkLst>
            <pc:docMk/>
            <pc:sldMk cId="3877041572" sldId="401"/>
            <ac:spMk id="2" creationId="{E9909F08-5749-5347-BAAD-2EA06F932765}"/>
          </ac:spMkLst>
        </pc:spChg>
        <pc:spChg chg="mod">
          <ac:chgData name="Priscilla O'Connor" userId="d3b9681a-6783-45a0-a9cd-fbceb3f6df13" providerId="ADAL" clId="{61721EAE-0B56-4F3B-BB02-8019507CA29F}" dt="2022-07-12T16:49:53.579" v="49" actId="1076"/>
          <ac:spMkLst>
            <pc:docMk/>
            <pc:sldMk cId="3877041572" sldId="401"/>
            <ac:spMk id="7" creationId="{D4202696-C699-4AF7-B430-5F4FF7744B25}"/>
          </ac:spMkLst>
        </pc:spChg>
        <pc:picChg chg="add mod">
          <ac:chgData name="Priscilla O'Connor" userId="d3b9681a-6783-45a0-a9cd-fbceb3f6df13" providerId="ADAL" clId="{61721EAE-0B56-4F3B-BB02-8019507CA29F}" dt="2022-07-12T16:49:58.616" v="51" actId="14100"/>
          <ac:picMkLst>
            <pc:docMk/>
            <pc:sldMk cId="3877041572" sldId="401"/>
            <ac:picMk id="5" creationId="{2C47A3FE-0977-266F-0B8A-1DB6223ADFFD}"/>
          </ac:picMkLst>
        </pc:picChg>
        <pc:picChg chg="add mod">
          <ac:chgData name="Priscilla O'Connor" userId="d3b9681a-6783-45a0-a9cd-fbceb3f6df13" providerId="ADAL" clId="{61721EAE-0B56-4F3B-BB02-8019507CA29F}" dt="2022-07-12T16:50:01.640" v="53" actId="1076"/>
          <ac:picMkLst>
            <pc:docMk/>
            <pc:sldMk cId="3877041572" sldId="401"/>
            <ac:picMk id="8" creationId="{0E3711B7-99EF-7782-13F4-E1D45CD9B6E4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7:00:14.183" v="131" actId="14100"/>
        <pc:sldMkLst>
          <pc:docMk/>
          <pc:sldMk cId="3133698721" sldId="402"/>
        </pc:sldMkLst>
        <pc:spChg chg="del">
          <ac:chgData name="Priscilla O'Connor" userId="d3b9681a-6783-45a0-a9cd-fbceb3f6df13" providerId="ADAL" clId="{61721EAE-0B56-4F3B-BB02-8019507CA29F}" dt="2022-07-12T16:59:48.053" v="122" actId="478"/>
          <ac:spMkLst>
            <pc:docMk/>
            <pc:sldMk cId="3133698721" sldId="402"/>
            <ac:spMk id="2" creationId="{EFE35A6D-B6E8-2C4E-AE75-A1B5E5A10D1C}"/>
          </ac:spMkLst>
        </pc:spChg>
        <pc:spChg chg="mod">
          <ac:chgData name="Priscilla O'Connor" userId="d3b9681a-6783-45a0-a9cd-fbceb3f6df13" providerId="ADAL" clId="{61721EAE-0B56-4F3B-BB02-8019507CA29F}" dt="2022-07-12T17:00:08.505" v="128" actId="1076"/>
          <ac:spMkLst>
            <pc:docMk/>
            <pc:sldMk cId="3133698721" sldId="402"/>
            <ac:spMk id="7" creationId="{D4202696-C699-4AF7-B430-5F4FF7744B25}"/>
          </ac:spMkLst>
        </pc:spChg>
        <pc:picChg chg="add mod">
          <ac:chgData name="Priscilla O'Connor" userId="d3b9681a-6783-45a0-a9cd-fbceb3f6df13" providerId="ADAL" clId="{61721EAE-0B56-4F3B-BB02-8019507CA29F}" dt="2022-07-12T17:00:14.183" v="131" actId="14100"/>
          <ac:picMkLst>
            <pc:docMk/>
            <pc:sldMk cId="3133698721" sldId="402"/>
            <ac:picMk id="5" creationId="{37BEE7A3-75EA-F4A0-7F67-5EB92AAA82C3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7:09:57.599" v="164" actId="14100"/>
        <pc:sldMkLst>
          <pc:docMk/>
          <pc:sldMk cId="2853967953" sldId="403"/>
        </pc:sldMkLst>
        <pc:spChg chg="del">
          <ac:chgData name="Priscilla O'Connor" userId="d3b9681a-6783-45a0-a9cd-fbceb3f6df13" providerId="ADAL" clId="{61721EAE-0B56-4F3B-BB02-8019507CA29F}" dt="2022-07-12T17:09:22.951" v="154" actId="478"/>
          <ac:spMkLst>
            <pc:docMk/>
            <pc:sldMk cId="2853967953" sldId="403"/>
            <ac:spMk id="2" creationId="{EE440CF8-9F71-B44F-86DD-874E3D428E78}"/>
          </ac:spMkLst>
        </pc:spChg>
        <pc:spChg chg="mod">
          <ac:chgData name="Priscilla O'Connor" userId="d3b9681a-6783-45a0-a9cd-fbceb3f6df13" providerId="ADAL" clId="{61721EAE-0B56-4F3B-BB02-8019507CA29F}" dt="2022-07-12T17:09:49.123" v="162" actId="14100"/>
          <ac:spMkLst>
            <pc:docMk/>
            <pc:sldMk cId="2853967953" sldId="403"/>
            <ac:spMk id="7" creationId="{D4202696-C699-4AF7-B430-5F4FF7744B25}"/>
          </ac:spMkLst>
        </pc:spChg>
        <pc:spChg chg="mod">
          <ac:chgData name="Priscilla O'Connor" userId="d3b9681a-6783-45a0-a9cd-fbceb3f6df13" providerId="ADAL" clId="{61721EAE-0B56-4F3B-BB02-8019507CA29F}" dt="2022-07-12T17:05:12.207" v="150" actId="1076"/>
          <ac:spMkLst>
            <pc:docMk/>
            <pc:sldMk cId="2853967953" sldId="403"/>
            <ac:spMk id="11" creationId="{D31A223C-0723-594F-B222-C4BE640918EF}"/>
          </ac:spMkLst>
        </pc:spChg>
        <pc:picChg chg="add mod">
          <ac:chgData name="Priscilla O'Connor" userId="d3b9681a-6783-45a0-a9cd-fbceb3f6df13" providerId="ADAL" clId="{61721EAE-0B56-4F3B-BB02-8019507CA29F}" dt="2022-07-12T17:09:57.599" v="164" actId="14100"/>
          <ac:picMkLst>
            <pc:docMk/>
            <pc:sldMk cId="2853967953" sldId="403"/>
            <ac:picMk id="4" creationId="{C1EF42AD-845A-AAC6-79F6-16614574656F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7:14:52.018" v="211" actId="1076"/>
        <pc:sldMkLst>
          <pc:docMk/>
          <pc:sldMk cId="2937513380" sldId="404"/>
        </pc:sldMkLst>
        <pc:spChg chg="del">
          <ac:chgData name="Priscilla O'Connor" userId="d3b9681a-6783-45a0-a9cd-fbceb3f6df13" providerId="ADAL" clId="{61721EAE-0B56-4F3B-BB02-8019507CA29F}" dt="2022-07-12T17:14:13.115" v="197" actId="478"/>
          <ac:spMkLst>
            <pc:docMk/>
            <pc:sldMk cId="2937513380" sldId="404"/>
            <ac:spMk id="2" creationId="{C098F01F-CD8F-1143-889E-081B87E2ACFC}"/>
          </ac:spMkLst>
        </pc:spChg>
        <pc:spChg chg="mod">
          <ac:chgData name="Priscilla O'Connor" userId="d3b9681a-6783-45a0-a9cd-fbceb3f6df13" providerId="ADAL" clId="{61721EAE-0B56-4F3B-BB02-8019507CA29F}" dt="2022-07-12T17:14:26.885" v="201" actId="14100"/>
          <ac:spMkLst>
            <pc:docMk/>
            <pc:sldMk cId="2937513380" sldId="404"/>
            <ac:spMk id="7" creationId="{D4202696-C699-4AF7-B430-5F4FF7744B25}"/>
          </ac:spMkLst>
        </pc:spChg>
        <pc:spChg chg="mod">
          <ac:chgData name="Priscilla O'Connor" userId="d3b9681a-6783-45a0-a9cd-fbceb3f6df13" providerId="ADAL" clId="{61721EAE-0B56-4F3B-BB02-8019507CA29F}" dt="2022-07-12T17:14:16.092" v="198" actId="1076"/>
          <ac:spMkLst>
            <pc:docMk/>
            <pc:sldMk cId="2937513380" sldId="404"/>
            <ac:spMk id="9" creationId="{E02CD4EF-7511-8C4A-AAC3-8DBD6F257AE8}"/>
          </ac:spMkLst>
        </pc:spChg>
        <pc:picChg chg="add mod">
          <ac:chgData name="Priscilla O'Connor" userId="d3b9681a-6783-45a0-a9cd-fbceb3f6df13" providerId="ADAL" clId="{61721EAE-0B56-4F3B-BB02-8019507CA29F}" dt="2022-07-12T17:14:52.018" v="211" actId="1076"/>
          <ac:picMkLst>
            <pc:docMk/>
            <pc:sldMk cId="2937513380" sldId="404"/>
            <ac:picMk id="4" creationId="{F5984DDC-CDB1-DAA8-CC09-2F973D653C47}"/>
          </ac:picMkLst>
        </pc:picChg>
      </pc:sldChg>
      <pc:sldChg chg="addSp delSp modSp mod">
        <pc:chgData name="Priscilla O'Connor" userId="d3b9681a-6783-45a0-a9cd-fbceb3f6df13" providerId="ADAL" clId="{61721EAE-0B56-4F3B-BB02-8019507CA29F}" dt="2022-07-12T17:21:35.340" v="234" actId="14100"/>
        <pc:sldMkLst>
          <pc:docMk/>
          <pc:sldMk cId="4142100173" sldId="405"/>
        </pc:sldMkLst>
        <pc:spChg chg="del">
          <ac:chgData name="Priscilla O'Connor" userId="d3b9681a-6783-45a0-a9cd-fbceb3f6df13" providerId="ADAL" clId="{61721EAE-0B56-4F3B-BB02-8019507CA29F}" dt="2022-07-12T17:15:17.961" v="212" actId="478"/>
          <ac:spMkLst>
            <pc:docMk/>
            <pc:sldMk cId="4142100173" sldId="405"/>
            <ac:spMk id="2" creationId="{9A04E8A8-0033-1549-99AE-4763E1C6DA9E}"/>
          </ac:spMkLst>
        </pc:spChg>
        <pc:spChg chg="mod">
          <ac:chgData name="Priscilla O'Connor" userId="d3b9681a-6783-45a0-a9cd-fbceb3f6df13" providerId="ADAL" clId="{61721EAE-0B56-4F3B-BB02-8019507CA29F}" dt="2022-07-12T17:20:43.410" v="227" actId="947"/>
          <ac:spMkLst>
            <pc:docMk/>
            <pc:sldMk cId="4142100173" sldId="405"/>
            <ac:spMk id="7" creationId="{D4202696-C699-4AF7-B430-5F4FF7744B25}"/>
          </ac:spMkLst>
        </pc:spChg>
        <pc:spChg chg="mod">
          <ac:chgData name="Priscilla O'Connor" userId="d3b9681a-6783-45a0-a9cd-fbceb3f6df13" providerId="ADAL" clId="{61721EAE-0B56-4F3B-BB02-8019507CA29F}" dt="2022-07-12T17:19:56.865" v="219" actId="1076"/>
          <ac:spMkLst>
            <pc:docMk/>
            <pc:sldMk cId="4142100173" sldId="405"/>
            <ac:spMk id="10" creationId="{12DF8C35-41DF-A541-93DB-DA0C15729970}"/>
          </ac:spMkLst>
        </pc:spChg>
        <pc:picChg chg="add mod">
          <ac:chgData name="Priscilla O'Connor" userId="d3b9681a-6783-45a0-a9cd-fbceb3f6df13" providerId="ADAL" clId="{61721EAE-0B56-4F3B-BB02-8019507CA29F}" dt="2022-07-12T17:21:35.340" v="234" actId="14100"/>
          <ac:picMkLst>
            <pc:docMk/>
            <pc:sldMk cId="4142100173" sldId="405"/>
            <ac:picMk id="4" creationId="{F1AE2391-D24D-1647-A10C-66341654E03A}"/>
          </ac:picMkLst>
        </pc:picChg>
      </pc:sldChg>
    </pc:docChg>
  </pc:docChgLst>
  <pc:docChgLst>
    <pc:chgData name="Priscilla O'Connor" userId="d3b9681a-6783-45a0-a9cd-fbceb3f6df13" providerId="ADAL" clId="{7B11627F-C1BF-44B0-BCE8-5797FD8ACB23}"/>
    <pc:docChg chg="modSld">
      <pc:chgData name="Priscilla O'Connor" userId="d3b9681a-6783-45a0-a9cd-fbceb3f6df13" providerId="ADAL" clId="{7B11627F-C1BF-44B0-BCE8-5797FD8ACB23}" dt="2022-08-02T11:15:57.129" v="9" actId="1037"/>
      <pc:docMkLst>
        <pc:docMk/>
      </pc:docMkLst>
      <pc:sldChg chg="addSp modSp mod">
        <pc:chgData name="Priscilla O'Connor" userId="d3b9681a-6783-45a0-a9cd-fbceb3f6df13" providerId="ADAL" clId="{7B11627F-C1BF-44B0-BCE8-5797FD8ACB23}" dt="2022-08-02T11:15:57.129" v="9" actId="1037"/>
        <pc:sldMkLst>
          <pc:docMk/>
          <pc:sldMk cId="2853967953" sldId="403"/>
        </pc:sldMkLst>
        <pc:spChg chg="add mod">
          <ac:chgData name="Priscilla O'Connor" userId="d3b9681a-6783-45a0-a9cd-fbceb3f6df13" providerId="ADAL" clId="{7B11627F-C1BF-44B0-BCE8-5797FD8ACB23}" dt="2022-08-02T11:15:57.129" v="9" actId="1037"/>
          <ac:spMkLst>
            <pc:docMk/>
            <pc:sldMk cId="2853967953" sldId="403"/>
            <ac:spMk id="8" creationId="{A44B503D-4EC7-C2F1-B662-974E013B56FC}"/>
          </ac:spMkLst>
        </pc:spChg>
        <pc:picChg chg="mod">
          <ac:chgData name="Priscilla O'Connor" userId="d3b9681a-6783-45a0-a9cd-fbceb3f6df13" providerId="ADAL" clId="{7B11627F-C1BF-44B0-BCE8-5797FD8ACB23}" dt="2022-08-02T11:15:46.900" v="4" actId="1076"/>
          <ac:picMkLst>
            <pc:docMk/>
            <pc:sldMk cId="2853967953" sldId="403"/>
            <ac:picMk id="4" creationId="{C1EF42AD-845A-AAC6-79F6-16614574656F}"/>
          </ac:picMkLst>
        </pc:picChg>
      </pc:sldChg>
    </pc:docChg>
  </pc:docChgLst>
  <pc:docChgLst>
    <pc:chgData name="Priscilla O'Connor" userId="d3b9681a-6783-45a0-a9cd-fbceb3f6df13" providerId="ADAL" clId="{31F92A05-46E2-4773-B1D7-A6A37DED46F5}"/>
    <pc:docChg chg="undo custSel modSld">
      <pc:chgData name="Priscilla O'Connor" userId="d3b9681a-6783-45a0-a9cd-fbceb3f6df13" providerId="ADAL" clId="{31F92A05-46E2-4773-B1D7-A6A37DED46F5}" dt="2022-07-14T22:05:33.709" v="60" actId="478"/>
      <pc:docMkLst>
        <pc:docMk/>
      </pc:docMkLst>
      <pc:sldChg chg="delSp modSp mod">
        <pc:chgData name="Priscilla O'Connor" userId="d3b9681a-6783-45a0-a9cd-fbceb3f6df13" providerId="ADAL" clId="{31F92A05-46E2-4773-B1D7-A6A37DED46F5}" dt="2022-07-14T21:37:09.028" v="28" actId="1076"/>
        <pc:sldMkLst>
          <pc:docMk/>
          <pc:sldMk cId="2445181924" sldId="338"/>
        </pc:sldMkLst>
        <pc:spChg chg="del mod">
          <ac:chgData name="Priscilla O'Connor" userId="d3b9681a-6783-45a0-a9cd-fbceb3f6df13" providerId="ADAL" clId="{31F92A05-46E2-4773-B1D7-A6A37DED46F5}" dt="2022-07-14T21:36:46.447" v="7" actId="478"/>
          <ac:spMkLst>
            <pc:docMk/>
            <pc:sldMk cId="2445181924" sldId="338"/>
            <ac:spMk id="6" creationId="{5F3A3C56-337E-C149-B200-1DE8C8B62E3C}"/>
          </ac:spMkLst>
        </pc:spChg>
        <pc:spChg chg="mod">
          <ac:chgData name="Priscilla O'Connor" userId="d3b9681a-6783-45a0-a9cd-fbceb3f6df13" providerId="ADAL" clId="{31F92A05-46E2-4773-B1D7-A6A37DED46F5}" dt="2022-07-14T21:36:52.904" v="8" actId="1076"/>
          <ac:spMkLst>
            <pc:docMk/>
            <pc:sldMk cId="2445181924" sldId="338"/>
            <ac:spMk id="11" creationId="{06B4195D-B34E-5947-8B2B-0838F19BF034}"/>
          </ac:spMkLst>
        </pc:spChg>
        <pc:graphicFrameChg chg="mod modGraphic">
          <ac:chgData name="Priscilla O'Connor" userId="d3b9681a-6783-45a0-a9cd-fbceb3f6df13" providerId="ADAL" clId="{31F92A05-46E2-4773-B1D7-A6A37DED46F5}" dt="2022-07-14T21:36:59.235" v="11" actId="1076"/>
          <ac:graphicFrameMkLst>
            <pc:docMk/>
            <pc:sldMk cId="2445181924" sldId="338"/>
            <ac:graphicFrameMk id="2" creationId="{DB787EBF-B649-4F4B-A027-65B15EBF540D}"/>
          </ac:graphicFrameMkLst>
        </pc:graphicFrameChg>
        <pc:picChg chg="mod">
          <ac:chgData name="Priscilla O'Connor" userId="d3b9681a-6783-45a0-a9cd-fbceb3f6df13" providerId="ADAL" clId="{31F92A05-46E2-4773-B1D7-A6A37DED46F5}" dt="2022-07-14T21:37:04.552" v="27" actId="1036"/>
          <ac:picMkLst>
            <pc:docMk/>
            <pc:sldMk cId="2445181924" sldId="338"/>
            <ac:picMk id="7" creationId="{A220DB28-F8AD-3A4E-8E2E-D2CF95AF4967}"/>
          </ac:picMkLst>
        </pc:picChg>
        <pc:picChg chg="mod">
          <ac:chgData name="Priscilla O'Connor" userId="d3b9681a-6783-45a0-a9cd-fbceb3f6df13" providerId="ADAL" clId="{31F92A05-46E2-4773-B1D7-A6A37DED46F5}" dt="2022-07-14T21:37:09.028" v="28" actId="1076"/>
          <ac:picMkLst>
            <pc:docMk/>
            <pc:sldMk cId="2445181924" sldId="338"/>
            <ac:picMk id="8" creationId="{BD452A9F-B4C1-7A45-93F1-C7BB7012948A}"/>
          </ac:picMkLst>
        </pc:picChg>
      </pc:sldChg>
      <pc:sldChg chg="addSp delSp modSp mod">
        <pc:chgData name="Priscilla O'Connor" userId="d3b9681a-6783-45a0-a9cd-fbceb3f6df13" providerId="ADAL" clId="{31F92A05-46E2-4773-B1D7-A6A37DED46F5}" dt="2022-07-14T22:05:33.709" v="60" actId="478"/>
        <pc:sldMkLst>
          <pc:docMk/>
          <pc:sldMk cId="2786435243" sldId="360"/>
        </pc:sldMkLst>
        <pc:picChg chg="add del mod">
          <ac:chgData name="Priscilla O'Connor" userId="d3b9681a-6783-45a0-a9cd-fbceb3f6df13" providerId="ADAL" clId="{31F92A05-46E2-4773-B1D7-A6A37DED46F5}" dt="2022-07-14T22:05:28.370" v="59" actId="1076"/>
          <ac:picMkLst>
            <pc:docMk/>
            <pc:sldMk cId="2786435243" sldId="360"/>
            <ac:picMk id="4" creationId="{5AD170A8-8159-5647-BCF4-EA03F7524540}"/>
          </ac:picMkLst>
        </pc:picChg>
        <pc:picChg chg="add del mod">
          <ac:chgData name="Priscilla O'Connor" userId="d3b9681a-6783-45a0-a9cd-fbceb3f6df13" providerId="ADAL" clId="{31F92A05-46E2-4773-B1D7-A6A37DED46F5}" dt="2022-07-14T21:41:17.519" v="37" actId="478"/>
          <ac:picMkLst>
            <pc:docMk/>
            <pc:sldMk cId="2786435243" sldId="360"/>
            <ac:picMk id="6" creationId="{58BC8814-A0DA-867D-2AE9-8692CA65CAE0}"/>
          </ac:picMkLst>
        </pc:picChg>
        <pc:picChg chg="add del mod">
          <ac:chgData name="Priscilla O'Connor" userId="d3b9681a-6783-45a0-a9cd-fbceb3f6df13" providerId="ADAL" clId="{31F92A05-46E2-4773-B1D7-A6A37DED46F5}" dt="2022-07-14T22:05:33.709" v="60" actId="478"/>
          <ac:picMkLst>
            <pc:docMk/>
            <pc:sldMk cId="2786435243" sldId="360"/>
            <ac:picMk id="6" creationId="{EFC8F1D7-A012-1D96-1C08-6E00287EC32B}"/>
          </ac:picMkLst>
        </pc:picChg>
      </pc:sldChg>
      <pc:sldChg chg="modSp mod">
        <pc:chgData name="Priscilla O'Connor" userId="d3b9681a-6783-45a0-a9cd-fbceb3f6df13" providerId="ADAL" clId="{31F92A05-46E2-4773-B1D7-A6A37DED46F5}" dt="2022-07-14T21:42:19.670" v="44" actId="14100"/>
        <pc:sldMkLst>
          <pc:docMk/>
          <pc:sldMk cId="4227575318" sldId="393"/>
        </pc:sldMkLst>
        <pc:spChg chg="mod">
          <ac:chgData name="Priscilla O'Connor" userId="d3b9681a-6783-45a0-a9cd-fbceb3f6df13" providerId="ADAL" clId="{31F92A05-46E2-4773-B1D7-A6A37DED46F5}" dt="2022-07-14T21:42:19.670" v="44" actId="14100"/>
          <ac:spMkLst>
            <pc:docMk/>
            <pc:sldMk cId="4227575318" sldId="393"/>
            <ac:spMk id="5" creationId="{FE77BF8F-DA5A-4EFD-8132-497BBF383F2C}"/>
          </ac:spMkLst>
        </pc:spChg>
      </pc:sldChg>
    </pc:docChg>
  </pc:docChgLst>
  <pc:docChgLst>
    <pc:chgData name="Priscilla O'Connor" userId="d3b9681a-6783-45a0-a9cd-fbceb3f6df13" providerId="ADAL" clId="{06F833A3-2BA7-4AFB-8A17-EC15AD110FF8}"/>
    <pc:docChg chg="modSld">
      <pc:chgData name="Priscilla O'Connor" userId="d3b9681a-6783-45a0-a9cd-fbceb3f6df13" providerId="ADAL" clId="{06F833A3-2BA7-4AFB-8A17-EC15AD110FF8}" dt="2022-08-19T01:43:35.722" v="1" actId="20577"/>
      <pc:docMkLst>
        <pc:docMk/>
      </pc:docMkLst>
      <pc:sldChg chg="modSp mod">
        <pc:chgData name="Priscilla O'Connor" userId="d3b9681a-6783-45a0-a9cd-fbceb3f6df13" providerId="ADAL" clId="{06F833A3-2BA7-4AFB-8A17-EC15AD110FF8}" dt="2022-08-19T01:43:35.722" v="1" actId="20577"/>
        <pc:sldMkLst>
          <pc:docMk/>
          <pc:sldMk cId="2606126302" sldId="388"/>
        </pc:sldMkLst>
        <pc:spChg chg="mod">
          <ac:chgData name="Priscilla O'Connor" userId="d3b9681a-6783-45a0-a9cd-fbceb3f6df13" providerId="ADAL" clId="{06F833A3-2BA7-4AFB-8A17-EC15AD110FF8}" dt="2022-08-19T01:43:35.722" v="1" actId="20577"/>
          <ac:spMkLst>
            <pc:docMk/>
            <pc:sldMk cId="2606126302" sldId="388"/>
            <ac:spMk id="5" creationId="{E3842D2C-72D7-4200-8EA0-2706C8F165B7}"/>
          </ac:spMkLst>
        </pc:spChg>
      </pc:sldChg>
    </pc:docChg>
  </pc:docChgLst>
  <pc:docChgLst>
    <pc:chgData name="Priscilla O'Connor" userId="S::priscilla.oconnor@folens.ie::d3b9681a-6783-45a0-a9cd-fbceb3f6df13" providerId="AD" clId="Web-{FF4524DD-A596-4AE3-A92B-7E6B6E8120EA}"/>
    <pc:docChg chg="modSld">
      <pc:chgData name="Priscilla O'Connor" userId="S::priscilla.oconnor@folens.ie::d3b9681a-6783-45a0-a9cd-fbceb3f6df13" providerId="AD" clId="Web-{FF4524DD-A596-4AE3-A92B-7E6B6E8120EA}" dt="2022-08-15T15:41:23.301" v="3" actId="20577"/>
      <pc:docMkLst>
        <pc:docMk/>
      </pc:docMkLst>
      <pc:sldChg chg="addSp modSp">
        <pc:chgData name="Priscilla O'Connor" userId="S::priscilla.oconnor@folens.ie::d3b9681a-6783-45a0-a9cd-fbceb3f6df13" providerId="AD" clId="Web-{FF4524DD-A596-4AE3-A92B-7E6B6E8120EA}" dt="2022-08-15T15:41:23.301" v="3" actId="20577"/>
        <pc:sldMkLst>
          <pc:docMk/>
          <pc:sldMk cId="4151018551" sldId="392"/>
        </pc:sldMkLst>
        <pc:spChg chg="add">
          <ac:chgData name="Priscilla O'Connor" userId="S::priscilla.oconnor@folens.ie::d3b9681a-6783-45a0-a9cd-fbceb3f6df13" providerId="AD" clId="Web-{FF4524DD-A596-4AE3-A92B-7E6B6E8120EA}" dt="2022-08-15T15:41:09.347" v="1"/>
          <ac:spMkLst>
            <pc:docMk/>
            <pc:sldMk cId="4151018551" sldId="392"/>
            <ac:spMk id="4" creationId="{5D51C768-B288-A782-77B3-2019EE7481E9}"/>
          </ac:spMkLst>
        </pc:spChg>
        <pc:spChg chg="mod">
          <ac:chgData name="Priscilla O'Connor" userId="S::priscilla.oconnor@folens.ie::d3b9681a-6783-45a0-a9cd-fbceb3f6df13" providerId="AD" clId="Web-{FF4524DD-A596-4AE3-A92B-7E6B6E8120EA}" dt="2022-08-15T15:41:23.301" v="3" actId="20577"/>
          <ac:spMkLst>
            <pc:docMk/>
            <pc:sldMk cId="4151018551" sldId="392"/>
            <ac:spMk id="6" creationId="{32E820D2-8915-1D4A-95E1-712A5AFCA162}"/>
          </ac:spMkLst>
        </pc:spChg>
      </pc:sldChg>
    </pc:docChg>
  </pc:docChgLst>
  <pc:docChgLst>
    <pc:chgData name="Priscilla O'Connor" userId="d3b9681a-6783-45a0-a9cd-fbceb3f6df13" providerId="ADAL" clId="{F1164A78-E6FC-406E-A997-D5344DC5E081}"/>
    <pc:docChg chg="undo redo custSel modSld sldOrd">
      <pc:chgData name="Priscilla O'Connor" userId="d3b9681a-6783-45a0-a9cd-fbceb3f6df13" providerId="ADAL" clId="{F1164A78-E6FC-406E-A997-D5344DC5E081}" dt="2022-08-15T16:08:46.547" v="487"/>
      <pc:docMkLst>
        <pc:docMk/>
      </pc:docMkLst>
      <pc:sldChg chg="modSp mod">
        <pc:chgData name="Priscilla O'Connor" userId="d3b9681a-6783-45a0-a9cd-fbceb3f6df13" providerId="ADAL" clId="{F1164A78-E6FC-406E-A997-D5344DC5E081}" dt="2022-08-15T14:56:55.328" v="7" actId="20577"/>
        <pc:sldMkLst>
          <pc:docMk/>
          <pc:sldMk cId="1783196483" sldId="270"/>
        </pc:sldMkLst>
        <pc:spChg chg="mod">
          <ac:chgData name="Priscilla O'Connor" userId="d3b9681a-6783-45a0-a9cd-fbceb3f6df13" providerId="ADAL" clId="{F1164A78-E6FC-406E-A997-D5344DC5E081}" dt="2022-08-15T14:56:55.328" v="7" actId="20577"/>
          <ac:spMkLst>
            <pc:docMk/>
            <pc:sldMk cId="1783196483" sldId="270"/>
            <ac:spMk id="4" creationId="{E00D9794-5E55-4D70-9B34-D2713751BA4D}"/>
          </ac:spMkLst>
        </pc:spChg>
      </pc:sldChg>
      <pc:sldChg chg="addSp delSp modSp mod ord">
        <pc:chgData name="Priscilla O'Connor" userId="d3b9681a-6783-45a0-a9cd-fbceb3f6df13" providerId="ADAL" clId="{F1164A78-E6FC-406E-A997-D5344DC5E081}" dt="2022-08-15T15:10:14.937" v="176"/>
        <pc:sldMkLst>
          <pc:docMk/>
          <pc:sldMk cId="2614412116" sldId="332"/>
        </pc:sldMkLst>
        <pc:spChg chg="add mod">
          <ac:chgData name="Priscilla O'Connor" userId="d3b9681a-6783-45a0-a9cd-fbceb3f6df13" providerId="ADAL" clId="{F1164A78-E6FC-406E-A997-D5344DC5E081}" dt="2022-08-15T15:10:12.643" v="174"/>
          <ac:spMkLst>
            <pc:docMk/>
            <pc:sldMk cId="2614412116" sldId="332"/>
            <ac:spMk id="2" creationId="{57D55062-0E50-8B7A-6F49-167B152D00C7}"/>
          </ac:spMkLst>
        </pc:spChg>
        <pc:spChg chg="del">
          <ac:chgData name="Priscilla O'Connor" userId="d3b9681a-6783-45a0-a9cd-fbceb3f6df13" providerId="ADAL" clId="{F1164A78-E6FC-406E-A997-D5344DC5E081}" dt="2022-08-15T15:10:12.398" v="173" actId="478"/>
          <ac:spMkLst>
            <pc:docMk/>
            <pc:sldMk cId="2614412116" sldId="332"/>
            <ac:spMk id="7" creationId="{F5888E49-814E-C248-8AA9-2A5C6C5B0E6C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51:38.899" v="285"/>
        <pc:sldMkLst>
          <pc:docMk/>
          <pc:sldMk cId="2445181924" sldId="338"/>
        </pc:sldMkLst>
        <pc:spChg chg="add mod">
          <ac:chgData name="Priscilla O'Connor" userId="d3b9681a-6783-45a0-a9cd-fbceb3f6df13" providerId="ADAL" clId="{F1164A78-E6FC-406E-A997-D5344DC5E081}" dt="2022-08-15T15:51:38.899" v="285"/>
          <ac:spMkLst>
            <pc:docMk/>
            <pc:sldMk cId="2445181924" sldId="338"/>
            <ac:spMk id="3" creationId="{A0D414D9-2BF9-BDA7-A3AA-FEDA6EE7A6FE}"/>
          </ac:spMkLst>
        </pc:spChg>
        <pc:spChg chg="del">
          <ac:chgData name="Priscilla O'Connor" userId="d3b9681a-6783-45a0-a9cd-fbceb3f6df13" providerId="ADAL" clId="{F1164A78-E6FC-406E-A997-D5344DC5E081}" dt="2022-08-15T15:51:38.592" v="284" actId="478"/>
          <ac:spMkLst>
            <pc:docMk/>
            <pc:sldMk cId="2445181924" sldId="338"/>
            <ac:spMk id="11" creationId="{06B4195D-B34E-5947-8B2B-0838F19BF034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06:22.777" v="124"/>
        <pc:sldMkLst>
          <pc:docMk/>
          <pc:sldMk cId="2573555249" sldId="342"/>
        </pc:sldMkLst>
        <pc:spChg chg="add mod">
          <ac:chgData name="Priscilla O'Connor" userId="d3b9681a-6783-45a0-a9cd-fbceb3f6df13" providerId="ADAL" clId="{F1164A78-E6FC-406E-A997-D5344DC5E081}" dt="2022-08-15T15:06:22.777" v="124"/>
          <ac:spMkLst>
            <pc:docMk/>
            <pc:sldMk cId="2573555249" sldId="342"/>
            <ac:spMk id="2" creationId="{75FC02A1-2E1A-8172-7C27-39438E073CBB}"/>
          </ac:spMkLst>
        </pc:spChg>
        <pc:spChg chg="del">
          <ac:chgData name="Priscilla O'Connor" userId="d3b9681a-6783-45a0-a9cd-fbceb3f6df13" providerId="ADAL" clId="{F1164A78-E6FC-406E-A997-D5344DC5E081}" dt="2022-08-15T15:06:22.514" v="123" actId="478"/>
          <ac:spMkLst>
            <pc:docMk/>
            <pc:sldMk cId="2573555249" sldId="342"/>
            <ac:spMk id="8" creationId="{0242F185-002B-45A5-98B1-DBE558C292D3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10:18.518" v="178"/>
        <pc:sldMkLst>
          <pc:docMk/>
          <pc:sldMk cId="249735729" sldId="343"/>
        </pc:sldMkLst>
        <pc:spChg chg="add mod">
          <ac:chgData name="Priscilla O'Connor" userId="d3b9681a-6783-45a0-a9cd-fbceb3f6df13" providerId="ADAL" clId="{F1164A78-E6FC-406E-A997-D5344DC5E081}" dt="2022-08-15T15:10:18.518" v="178"/>
          <ac:spMkLst>
            <pc:docMk/>
            <pc:sldMk cId="249735729" sldId="343"/>
            <ac:spMk id="2" creationId="{55C65F75-ACAA-D7EC-DAB4-910FFB33FEBC}"/>
          </ac:spMkLst>
        </pc:spChg>
        <pc:spChg chg="del">
          <ac:chgData name="Priscilla O'Connor" userId="d3b9681a-6783-45a0-a9cd-fbceb3f6df13" providerId="ADAL" clId="{F1164A78-E6FC-406E-A997-D5344DC5E081}" dt="2022-08-15T15:10:18.287" v="177" actId="478"/>
          <ac:spMkLst>
            <pc:docMk/>
            <pc:sldMk cId="249735729" sldId="343"/>
            <ac:spMk id="6" creationId="{26EC5079-5D0A-C845-B91B-7B38E959B0DC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51:48.698" v="290"/>
        <pc:sldMkLst>
          <pc:docMk/>
          <pc:sldMk cId="1647200858" sldId="344"/>
        </pc:sldMkLst>
        <pc:spChg chg="add del mod">
          <ac:chgData name="Priscilla O'Connor" userId="d3b9681a-6783-45a0-a9cd-fbceb3f6df13" providerId="ADAL" clId="{F1164A78-E6FC-406E-A997-D5344DC5E081}" dt="2022-08-15T15:51:46.209" v="288"/>
          <ac:spMkLst>
            <pc:docMk/>
            <pc:sldMk cId="1647200858" sldId="344"/>
            <ac:spMk id="2" creationId="{96A5B27E-ECA7-DE5C-1A62-C4A6EE1595B2}"/>
          </ac:spMkLst>
        </pc:spChg>
        <pc:spChg chg="add mod">
          <ac:chgData name="Priscilla O'Connor" userId="d3b9681a-6783-45a0-a9cd-fbceb3f6df13" providerId="ADAL" clId="{F1164A78-E6FC-406E-A997-D5344DC5E081}" dt="2022-08-15T15:51:48.698" v="290"/>
          <ac:spMkLst>
            <pc:docMk/>
            <pc:sldMk cId="1647200858" sldId="344"/>
            <ac:spMk id="3" creationId="{3753E56F-1278-B368-B63E-74D40E4F8AFA}"/>
          </ac:spMkLst>
        </pc:spChg>
        <pc:spChg chg="del">
          <ac:chgData name="Priscilla O'Connor" userId="d3b9681a-6783-45a0-a9cd-fbceb3f6df13" providerId="ADAL" clId="{F1164A78-E6FC-406E-A997-D5344DC5E081}" dt="2022-08-15T15:51:45.212" v="286" actId="478"/>
          <ac:spMkLst>
            <pc:docMk/>
            <pc:sldMk cId="1647200858" sldId="344"/>
            <ac:spMk id="6" creationId="{5F3A3C56-337E-C149-B200-1DE8C8B62E3C}"/>
          </ac:spMkLst>
        </pc:spChg>
        <pc:spChg chg="del">
          <ac:chgData name="Priscilla O'Connor" userId="d3b9681a-6783-45a0-a9cd-fbceb3f6df13" providerId="ADAL" clId="{F1164A78-E6FC-406E-A997-D5344DC5E081}" dt="2022-08-15T15:51:48.257" v="289" actId="478"/>
          <ac:spMkLst>
            <pc:docMk/>
            <pc:sldMk cId="1647200858" sldId="344"/>
            <ac:spMk id="10" creationId="{14D21F37-22B9-AB4D-9B60-F666A5CB82D5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45:48.906" v="238" actId="20577"/>
        <pc:sldMkLst>
          <pc:docMk/>
          <pc:sldMk cId="1454307519" sldId="353"/>
        </pc:sldMkLst>
        <pc:spChg chg="add mod">
          <ac:chgData name="Priscilla O'Connor" userId="d3b9681a-6783-45a0-a9cd-fbceb3f6df13" providerId="ADAL" clId="{F1164A78-E6FC-406E-A997-D5344DC5E081}" dt="2022-08-15T15:43:29.321" v="207"/>
          <ac:spMkLst>
            <pc:docMk/>
            <pc:sldMk cId="1454307519" sldId="353"/>
            <ac:spMk id="2" creationId="{53552CAD-6363-DDEA-5EAD-D8AAF5D8FE47}"/>
          </ac:spMkLst>
        </pc:spChg>
        <pc:spChg chg="mod">
          <ac:chgData name="Priscilla O'Connor" userId="d3b9681a-6783-45a0-a9cd-fbceb3f6df13" providerId="ADAL" clId="{F1164A78-E6FC-406E-A997-D5344DC5E081}" dt="2022-08-15T15:45:48.906" v="238" actId="20577"/>
          <ac:spMkLst>
            <pc:docMk/>
            <pc:sldMk cId="1454307519" sldId="353"/>
            <ac:spMk id="3" creationId="{EC0A58A4-69DE-C54D-978F-291A379DE7C9}"/>
          </ac:spMkLst>
        </pc:spChg>
        <pc:spChg chg="del">
          <ac:chgData name="Priscilla O'Connor" userId="d3b9681a-6783-45a0-a9cd-fbceb3f6df13" providerId="ADAL" clId="{F1164A78-E6FC-406E-A997-D5344DC5E081}" dt="2022-08-15T15:43:28.929" v="206" actId="478"/>
          <ac:spMkLst>
            <pc:docMk/>
            <pc:sldMk cId="1454307519" sldId="353"/>
            <ac:spMk id="5" creationId="{F1FA6AFC-B722-A646-A0B2-250CED7A6EFA}"/>
          </ac:spMkLst>
        </pc:spChg>
        <pc:spChg chg="mod">
          <ac:chgData name="Priscilla O'Connor" userId="d3b9681a-6783-45a0-a9cd-fbceb3f6df13" providerId="ADAL" clId="{F1164A78-E6FC-406E-A997-D5344DC5E081}" dt="2022-08-15T15:45:08.379" v="231" actId="14100"/>
          <ac:spMkLst>
            <pc:docMk/>
            <pc:sldMk cId="1454307519" sldId="353"/>
            <ac:spMk id="7" creationId="{9EE2A06A-73F4-4621-B050-E4E90AE8F012}"/>
          </ac:spMkLst>
        </pc:spChg>
        <pc:picChg chg="mod">
          <ac:chgData name="Priscilla O'Connor" userId="d3b9681a-6783-45a0-a9cd-fbceb3f6df13" providerId="ADAL" clId="{F1164A78-E6FC-406E-A997-D5344DC5E081}" dt="2022-08-15T15:43:33.087" v="208" actId="1076"/>
          <ac:picMkLst>
            <pc:docMk/>
            <pc:sldMk cId="1454307519" sldId="353"/>
            <ac:picMk id="6" creationId="{2CC41A24-98EC-4F90-9806-664AC48EF918}"/>
          </ac:picMkLst>
        </pc:picChg>
        <pc:picChg chg="mod">
          <ac:chgData name="Priscilla O'Connor" userId="d3b9681a-6783-45a0-a9cd-fbceb3f6df13" providerId="ADAL" clId="{F1164A78-E6FC-406E-A997-D5344DC5E081}" dt="2022-08-15T15:45:11.616" v="232" actId="1076"/>
          <ac:picMkLst>
            <pc:docMk/>
            <pc:sldMk cId="1454307519" sldId="353"/>
            <ac:picMk id="9" creationId="{DC25094F-9FC8-4AD7-9CF6-A2259FBF6A20}"/>
          </ac:picMkLst>
        </pc:picChg>
      </pc:sldChg>
      <pc:sldChg chg="addSp delSp modSp mod">
        <pc:chgData name="Priscilla O'Connor" userId="d3b9681a-6783-45a0-a9cd-fbceb3f6df13" providerId="ADAL" clId="{F1164A78-E6FC-406E-A997-D5344DC5E081}" dt="2022-08-15T15:51:33.446" v="283" actId="1076"/>
        <pc:sldMkLst>
          <pc:docMk/>
          <pc:sldMk cId="3447876799" sldId="354"/>
        </pc:sldMkLst>
        <pc:spChg chg="add mod">
          <ac:chgData name="Priscilla O'Connor" userId="d3b9681a-6783-45a0-a9cd-fbceb3f6df13" providerId="ADAL" clId="{F1164A78-E6FC-406E-A997-D5344DC5E081}" dt="2022-08-15T15:51:29.822" v="282"/>
          <ac:spMkLst>
            <pc:docMk/>
            <pc:sldMk cId="3447876799" sldId="354"/>
            <ac:spMk id="2" creationId="{02EC7B3B-E8A7-F71D-2CE8-1950AA3378AF}"/>
          </ac:spMkLst>
        </pc:spChg>
        <pc:spChg chg="del">
          <ac:chgData name="Priscilla O'Connor" userId="d3b9681a-6783-45a0-a9cd-fbceb3f6df13" providerId="ADAL" clId="{F1164A78-E6FC-406E-A997-D5344DC5E081}" dt="2022-08-15T15:51:29.522" v="281" actId="478"/>
          <ac:spMkLst>
            <pc:docMk/>
            <pc:sldMk cId="3447876799" sldId="354"/>
            <ac:spMk id="5" creationId="{55DC7B85-25A7-4449-AD80-D428F2BA95CF}"/>
          </ac:spMkLst>
        </pc:spChg>
        <pc:picChg chg="mod">
          <ac:chgData name="Priscilla O'Connor" userId="d3b9681a-6783-45a0-a9cd-fbceb3f6df13" providerId="ADAL" clId="{F1164A78-E6FC-406E-A997-D5344DC5E081}" dt="2022-08-15T15:51:33.446" v="283" actId="1076"/>
          <ac:picMkLst>
            <pc:docMk/>
            <pc:sldMk cId="3447876799" sldId="354"/>
            <ac:picMk id="6" creationId="{7AED7E05-04AF-471E-B9CA-3B23DFC2A1C8}"/>
          </ac:picMkLst>
        </pc:picChg>
      </pc:sldChg>
      <pc:sldChg chg="modSp mod">
        <pc:chgData name="Priscilla O'Connor" userId="d3b9681a-6783-45a0-a9cd-fbceb3f6df13" providerId="ADAL" clId="{F1164A78-E6FC-406E-A997-D5344DC5E081}" dt="2022-08-15T14:58:58.390" v="32" actId="20577"/>
        <pc:sldMkLst>
          <pc:docMk/>
          <pc:sldMk cId="1150311850" sldId="356"/>
        </pc:sldMkLst>
        <pc:spChg chg="mod">
          <ac:chgData name="Priscilla O'Connor" userId="d3b9681a-6783-45a0-a9cd-fbceb3f6df13" providerId="ADAL" clId="{F1164A78-E6FC-406E-A997-D5344DC5E081}" dt="2022-08-15T14:57:29.243" v="12" actId="1076"/>
          <ac:spMkLst>
            <pc:docMk/>
            <pc:sldMk cId="1150311850" sldId="356"/>
            <ac:spMk id="3" creationId="{EC0A58A4-69DE-C54D-978F-291A379DE7C9}"/>
          </ac:spMkLst>
        </pc:spChg>
        <pc:spChg chg="mod">
          <ac:chgData name="Priscilla O'Connor" userId="d3b9681a-6783-45a0-a9cd-fbceb3f6df13" providerId="ADAL" clId="{F1164A78-E6FC-406E-A997-D5344DC5E081}" dt="2022-08-15T14:58:58.390" v="32" actId="20577"/>
          <ac:spMkLst>
            <pc:docMk/>
            <pc:sldMk cId="1150311850" sldId="356"/>
            <ac:spMk id="4" creationId="{E00D9794-5E55-4D70-9B34-D2713751BA4D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6:08:22.882" v="481" actId="14100"/>
        <pc:sldMkLst>
          <pc:docMk/>
          <pc:sldMk cId="272034271" sldId="357"/>
        </pc:sldMkLst>
        <pc:spChg chg="mod">
          <ac:chgData name="Priscilla O'Connor" userId="d3b9681a-6783-45a0-a9cd-fbceb3f6df13" providerId="ADAL" clId="{F1164A78-E6FC-406E-A997-D5344DC5E081}" dt="2022-08-15T16:08:22.882" v="481" actId="14100"/>
          <ac:spMkLst>
            <pc:docMk/>
            <pc:sldMk cId="272034271" sldId="357"/>
            <ac:spMk id="2" creationId="{E11EDEB9-39BB-0D4D-87FC-B9B42D3F85C1}"/>
          </ac:spMkLst>
        </pc:spChg>
        <pc:spChg chg="mod">
          <ac:chgData name="Priscilla O'Connor" userId="d3b9681a-6783-45a0-a9cd-fbceb3f6df13" providerId="ADAL" clId="{F1164A78-E6FC-406E-A997-D5344DC5E081}" dt="2022-08-15T16:08:06.839" v="478" actId="255"/>
          <ac:spMkLst>
            <pc:docMk/>
            <pc:sldMk cId="272034271" sldId="357"/>
            <ac:spMk id="3" creationId="{EC0A58A4-69DE-C54D-978F-291A379DE7C9}"/>
          </ac:spMkLst>
        </pc:spChg>
        <pc:spChg chg="add mod">
          <ac:chgData name="Priscilla O'Connor" userId="d3b9681a-6783-45a0-a9cd-fbceb3f6df13" providerId="ADAL" clId="{F1164A78-E6FC-406E-A997-D5344DC5E081}" dt="2022-08-15T16:08:00.196" v="476"/>
          <ac:spMkLst>
            <pc:docMk/>
            <pc:sldMk cId="272034271" sldId="357"/>
            <ac:spMk id="4" creationId="{FEEBD3F5-D62B-BA89-01B2-ADFABF7BEFEF}"/>
          </ac:spMkLst>
        </pc:spChg>
        <pc:spChg chg="del">
          <ac:chgData name="Priscilla O'Connor" userId="d3b9681a-6783-45a0-a9cd-fbceb3f6df13" providerId="ADAL" clId="{F1164A78-E6FC-406E-A997-D5344DC5E081}" dt="2022-08-15T16:07:59.987" v="475" actId="478"/>
          <ac:spMkLst>
            <pc:docMk/>
            <pc:sldMk cId="272034271" sldId="357"/>
            <ac:spMk id="5" creationId="{B1887043-64BE-E542-AC31-D868ED43BFFC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43:12.092" v="204" actId="1076"/>
        <pc:sldMkLst>
          <pc:docMk/>
          <pc:sldMk cId="1144414457" sldId="358"/>
        </pc:sldMkLst>
        <pc:spChg chg="add mod">
          <ac:chgData name="Priscilla O'Connor" userId="d3b9681a-6783-45a0-a9cd-fbceb3f6df13" providerId="ADAL" clId="{F1164A78-E6FC-406E-A997-D5344DC5E081}" dt="2022-08-15T15:42:52.705" v="199"/>
          <ac:spMkLst>
            <pc:docMk/>
            <pc:sldMk cId="1144414457" sldId="358"/>
            <ac:spMk id="2" creationId="{4D7C9B14-A41C-462F-C899-F0CBAE465C31}"/>
          </ac:spMkLst>
        </pc:spChg>
        <pc:spChg chg="mod">
          <ac:chgData name="Priscilla O'Connor" userId="d3b9681a-6783-45a0-a9cd-fbceb3f6df13" providerId="ADAL" clId="{F1164A78-E6FC-406E-A997-D5344DC5E081}" dt="2022-08-15T15:43:04.937" v="202" actId="1076"/>
          <ac:spMkLst>
            <pc:docMk/>
            <pc:sldMk cId="1144414457" sldId="358"/>
            <ac:spMk id="5" creationId="{9B1CCE05-8D9F-4038-87F1-52A3A84D582A}"/>
          </ac:spMkLst>
        </pc:spChg>
        <pc:spChg chg="mod">
          <ac:chgData name="Priscilla O'Connor" userId="d3b9681a-6783-45a0-a9cd-fbceb3f6df13" providerId="ADAL" clId="{F1164A78-E6FC-406E-A997-D5344DC5E081}" dt="2022-08-15T15:42:58.530" v="201" actId="255"/>
          <ac:spMkLst>
            <pc:docMk/>
            <pc:sldMk cId="1144414457" sldId="358"/>
            <ac:spMk id="6" creationId="{2A275256-4FBA-4B87-A01E-DFF6DEB5C02B}"/>
          </ac:spMkLst>
        </pc:spChg>
        <pc:spChg chg="mod">
          <ac:chgData name="Priscilla O'Connor" userId="d3b9681a-6783-45a0-a9cd-fbceb3f6df13" providerId="ADAL" clId="{F1164A78-E6FC-406E-A997-D5344DC5E081}" dt="2022-08-15T15:43:12.092" v="204" actId="1076"/>
          <ac:spMkLst>
            <pc:docMk/>
            <pc:sldMk cId="1144414457" sldId="358"/>
            <ac:spMk id="7" creationId="{2EACA292-39B2-4234-84E4-5A3858C80FE3}"/>
          </ac:spMkLst>
        </pc:spChg>
        <pc:spChg chg="del">
          <ac:chgData name="Priscilla O'Connor" userId="d3b9681a-6783-45a0-a9cd-fbceb3f6df13" providerId="ADAL" clId="{F1164A78-E6FC-406E-A997-D5344DC5E081}" dt="2022-08-15T15:42:52.160" v="198" actId="478"/>
          <ac:spMkLst>
            <pc:docMk/>
            <pc:sldMk cId="1144414457" sldId="358"/>
            <ac:spMk id="8" creationId="{332CE17F-EAB3-274D-8D22-D3B99140CAB2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54:02.312" v="311" actId="255"/>
        <pc:sldMkLst>
          <pc:docMk/>
          <pc:sldMk cId="3532168270" sldId="359"/>
        </pc:sldMkLst>
        <pc:spChg chg="mod">
          <ac:chgData name="Priscilla O'Connor" userId="d3b9681a-6783-45a0-a9cd-fbceb3f6df13" providerId="ADAL" clId="{F1164A78-E6FC-406E-A997-D5344DC5E081}" dt="2022-08-15T15:54:02.312" v="311" actId="255"/>
          <ac:spMkLst>
            <pc:docMk/>
            <pc:sldMk cId="3532168270" sldId="359"/>
            <ac:spMk id="2" creationId="{E72A1A7B-8F51-7942-840A-4B6C3F5E670A}"/>
          </ac:spMkLst>
        </pc:spChg>
        <pc:spChg chg="add mod">
          <ac:chgData name="Priscilla O'Connor" userId="d3b9681a-6783-45a0-a9cd-fbceb3f6df13" providerId="ADAL" clId="{F1164A78-E6FC-406E-A997-D5344DC5E081}" dt="2022-08-15T15:52:05.134" v="294"/>
          <ac:spMkLst>
            <pc:docMk/>
            <pc:sldMk cId="3532168270" sldId="359"/>
            <ac:spMk id="3" creationId="{78B1630D-0267-5E3E-18C7-2650D9E8E97A}"/>
          </ac:spMkLst>
        </pc:spChg>
        <pc:spChg chg="mod">
          <ac:chgData name="Priscilla O'Connor" userId="d3b9681a-6783-45a0-a9cd-fbceb3f6df13" providerId="ADAL" clId="{F1164A78-E6FC-406E-A997-D5344DC5E081}" dt="2022-08-15T15:53:07.419" v="305" actId="14100"/>
          <ac:spMkLst>
            <pc:docMk/>
            <pc:sldMk cId="3532168270" sldId="359"/>
            <ac:spMk id="5" creationId="{B55E5F71-8C8C-4E20-9384-E84B47A0459C}"/>
          </ac:spMkLst>
        </pc:spChg>
        <pc:spChg chg="mod">
          <ac:chgData name="Priscilla O'Connor" userId="d3b9681a-6783-45a0-a9cd-fbceb3f6df13" providerId="ADAL" clId="{F1164A78-E6FC-406E-A997-D5344DC5E081}" dt="2022-08-15T15:53:07.419" v="305" actId="14100"/>
          <ac:spMkLst>
            <pc:docMk/>
            <pc:sldMk cId="3532168270" sldId="359"/>
            <ac:spMk id="7" creationId="{C26AA585-2089-40D1-8762-CBFE0584F947}"/>
          </ac:spMkLst>
        </pc:spChg>
        <pc:spChg chg="mod">
          <ac:chgData name="Priscilla O'Connor" userId="d3b9681a-6783-45a0-a9cd-fbceb3f6df13" providerId="ADAL" clId="{F1164A78-E6FC-406E-A997-D5344DC5E081}" dt="2022-08-15T15:53:07.419" v="305" actId="14100"/>
          <ac:spMkLst>
            <pc:docMk/>
            <pc:sldMk cId="3532168270" sldId="359"/>
            <ac:spMk id="8" creationId="{CB47A9EE-2E8A-4E76-9F9C-8A7AA21ABB47}"/>
          </ac:spMkLst>
        </pc:spChg>
        <pc:spChg chg="del">
          <ac:chgData name="Priscilla O'Connor" userId="d3b9681a-6783-45a0-a9cd-fbceb3f6df13" providerId="ADAL" clId="{F1164A78-E6FC-406E-A997-D5344DC5E081}" dt="2022-08-15T15:52:04.647" v="293" actId="478"/>
          <ac:spMkLst>
            <pc:docMk/>
            <pc:sldMk cId="3532168270" sldId="359"/>
            <ac:spMk id="10" creationId="{F27984E7-A165-1A40-BF3D-D8E1C1ACD145}"/>
          </ac:spMkLst>
        </pc:spChg>
        <pc:grpChg chg="add mod">
          <ac:chgData name="Priscilla O'Connor" userId="d3b9681a-6783-45a0-a9cd-fbceb3f6df13" providerId="ADAL" clId="{F1164A78-E6FC-406E-A997-D5344DC5E081}" dt="2022-08-15T15:52:59.575" v="303" actId="164"/>
          <ac:grpSpMkLst>
            <pc:docMk/>
            <pc:sldMk cId="3532168270" sldId="359"/>
            <ac:grpSpMk id="6" creationId="{50A35A72-3888-0AD0-5F2D-A11DAB5991AE}"/>
          </ac:grpSpMkLst>
        </pc:grpChg>
        <pc:grpChg chg="add mod">
          <ac:chgData name="Priscilla O'Connor" userId="d3b9681a-6783-45a0-a9cd-fbceb3f6df13" providerId="ADAL" clId="{F1164A78-E6FC-406E-A997-D5344DC5E081}" dt="2022-08-15T15:53:07.419" v="305" actId="14100"/>
          <ac:grpSpMkLst>
            <pc:docMk/>
            <pc:sldMk cId="3532168270" sldId="359"/>
            <ac:grpSpMk id="11" creationId="{18BDBCCE-2CFD-699A-5E32-60B5D32214C8}"/>
          </ac:grpSpMkLst>
        </pc:grpChg>
        <pc:picChg chg="mod">
          <ac:chgData name="Priscilla O'Connor" userId="d3b9681a-6783-45a0-a9cd-fbceb3f6df13" providerId="ADAL" clId="{F1164A78-E6FC-406E-A997-D5344DC5E081}" dt="2022-08-15T15:53:07.419" v="305" actId="14100"/>
          <ac:picMkLst>
            <pc:docMk/>
            <pc:sldMk cId="3532168270" sldId="359"/>
            <ac:picMk id="4" creationId="{EA5E3BE8-3A44-4F5C-9E3B-80DF17B54377}"/>
          </ac:picMkLst>
        </pc:picChg>
        <pc:picChg chg="mod">
          <ac:chgData name="Priscilla O'Connor" userId="d3b9681a-6783-45a0-a9cd-fbceb3f6df13" providerId="ADAL" clId="{F1164A78-E6FC-406E-A997-D5344DC5E081}" dt="2022-08-15T15:52:11.551" v="296" actId="1076"/>
          <ac:picMkLst>
            <pc:docMk/>
            <pc:sldMk cId="3532168270" sldId="359"/>
            <ac:picMk id="9" creationId="{2CC41A24-98EC-4F90-9806-664AC48EF918}"/>
          </ac:picMkLst>
        </pc:picChg>
      </pc:sldChg>
      <pc:sldChg chg="addSp delSp modSp mod">
        <pc:chgData name="Priscilla O'Connor" userId="d3b9681a-6783-45a0-a9cd-fbceb3f6df13" providerId="ADAL" clId="{F1164A78-E6FC-406E-A997-D5344DC5E081}" dt="2022-08-15T15:58:23.059" v="376" actId="255"/>
        <pc:sldMkLst>
          <pc:docMk/>
          <pc:sldMk cId="2786435243" sldId="360"/>
        </pc:sldMkLst>
        <pc:spChg chg="add mod">
          <ac:chgData name="Priscilla O'Connor" userId="d3b9681a-6783-45a0-a9cd-fbceb3f6df13" providerId="ADAL" clId="{F1164A78-E6FC-406E-A997-D5344DC5E081}" dt="2022-08-15T15:55:10.665" v="321" actId="255"/>
          <ac:spMkLst>
            <pc:docMk/>
            <pc:sldMk cId="2786435243" sldId="360"/>
            <ac:spMk id="2" creationId="{D9A38648-168B-4A80-4AFF-FAFFA0732EB1}"/>
          </ac:spMkLst>
        </pc:spChg>
        <pc:spChg chg="del mod">
          <ac:chgData name="Priscilla O'Connor" userId="d3b9681a-6783-45a0-a9cd-fbceb3f6df13" providerId="ADAL" clId="{F1164A78-E6FC-406E-A997-D5344DC5E081}" dt="2022-08-15T15:55:12.920" v="322" actId="478"/>
          <ac:spMkLst>
            <pc:docMk/>
            <pc:sldMk cId="2786435243" sldId="360"/>
            <ac:spMk id="3" creationId="{EC0A58A4-69DE-C54D-978F-291A379DE7C9}"/>
          </ac:spMkLst>
        </pc:spChg>
        <pc:spChg chg="mod">
          <ac:chgData name="Priscilla O'Connor" userId="d3b9681a-6783-45a0-a9cd-fbceb3f6df13" providerId="ADAL" clId="{F1164A78-E6FC-406E-A997-D5344DC5E081}" dt="2022-08-15T15:58:23.059" v="376" actId="255"/>
          <ac:spMkLst>
            <pc:docMk/>
            <pc:sldMk cId="2786435243" sldId="360"/>
            <ac:spMk id="5" creationId="{49D87A9E-4977-3C42-83B7-1F9A5FF54C9A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07:15.394" v="135" actId="1076"/>
        <pc:sldMkLst>
          <pc:docMk/>
          <pc:sldMk cId="433317509" sldId="362"/>
        </pc:sldMkLst>
        <pc:spChg chg="add mod">
          <ac:chgData name="Priscilla O'Connor" userId="d3b9681a-6783-45a0-a9cd-fbceb3f6df13" providerId="ADAL" clId="{F1164A78-E6FC-406E-A997-D5344DC5E081}" dt="2022-08-15T15:06:28.068" v="126"/>
          <ac:spMkLst>
            <pc:docMk/>
            <pc:sldMk cId="433317509" sldId="362"/>
            <ac:spMk id="2" creationId="{6DBF0D3F-FC4C-749B-FD98-FEE318EDE4B6}"/>
          </ac:spMkLst>
        </pc:spChg>
        <pc:spChg chg="del">
          <ac:chgData name="Priscilla O'Connor" userId="d3b9681a-6783-45a0-a9cd-fbceb3f6df13" providerId="ADAL" clId="{F1164A78-E6FC-406E-A997-D5344DC5E081}" dt="2022-08-15T15:06:27.810" v="125" actId="478"/>
          <ac:spMkLst>
            <pc:docMk/>
            <pc:sldMk cId="433317509" sldId="362"/>
            <ac:spMk id="3" creationId="{EC0A58A4-69DE-C54D-978F-291A379DE7C9}"/>
          </ac:spMkLst>
        </pc:spChg>
        <pc:spChg chg="mod">
          <ac:chgData name="Priscilla O'Connor" userId="d3b9681a-6783-45a0-a9cd-fbceb3f6df13" providerId="ADAL" clId="{F1164A78-E6FC-406E-A997-D5344DC5E081}" dt="2022-08-15T15:06:59.930" v="131" actId="14100"/>
          <ac:spMkLst>
            <pc:docMk/>
            <pc:sldMk cId="433317509" sldId="362"/>
            <ac:spMk id="5" creationId="{E3842D2C-72D7-4200-8EA0-2706C8F165B7}"/>
          </ac:spMkLst>
        </pc:spChg>
        <pc:spChg chg="mod">
          <ac:chgData name="Priscilla O'Connor" userId="d3b9681a-6783-45a0-a9cd-fbceb3f6df13" providerId="ADAL" clId="{F1164A78-E6FC-406E-A997-D5344DC5E081}" dt="2022-08-15T15:07:15.394" v="135" actId="1076"/>
          <ac:spMkLst>
            <pc:docMk/>
            <pc:sldMk cId="433317509" sldId="362"/>
            <ac:spMk id="10" creationId="{E861E7DD-8CE7-8549-AF43-9EC53E9CBF55}"/>
          </ac:spMkLst>
        </pc:spChg>
        <pc:picChg chg="mod">
          <ac:chgData name="Priscilla O'Connor" userId="d3b9681a-6783-45a0-a9cd-fbceb3f6df13" providerId="ADAL" clId="{F1164A78-E6FC-406E-A997-D5344DC5E081}" dt="2022-08-15T15:07:03.592" v="132" actId="1076"/>
          <ac:picMkLst>
            <pc:docMk/>
            <pc:sldMk cId="433317509" sldId="362"/>
            <ac:picMk id="6" creationId="{4F47DB1D-11EC-CCEF-69CC-42006A8C2041}"/>
          </ac:picMkLst>
        </pc:picChg>
      </pc:sldChg>
      <pc:sldChg chg="addSp delSp modSp mod">
        <pc:chgData name="Priscilla O'Connor" userId="d3b9681a-6783-45a0-a9cd-fbceb3f6df13" providerId="ADAL" clId="{F1164A78-E6FC-406E-A997-D5344DC5E081}" dt="2022-08-15T15:08:49.571" v="153"/>
        <pc:sldMkLst>
          <pc:docMk/>
          <pc:sldMk cId="2589478415" sldId="385"/>
        </pc:sldMkLst>
        <pc:spChg chg="add del mod">
          <ac:chgData name="Priscilla O'Connor" userId="d3b9681a-6783-45a0-a9cd-fbceb3f6df13" providerId="ADAL" clId="{F1164A78-E6FC-406E-A997-D5344DC5E081}" dt="2022-08-15T15:08:49.097" v="152" actId="478"/>
          <ac:spMkLst>
            <pc:docMk/>
            <pc:sldMk cId="2589478415" sldId="385"/>
            <ac:spMk id="2" creationId="{08F3FFA2-5F5B-046A-B336-1703961C3646}"/>
          </ac:spMkLst>
        </pc:spChg>
        <pc:spChg chg="add del mod">
          <ac:chgData name="Priscilla O'Connor" userId="d3b9681a-6783-45a0-a9cd-fbceb3f6df13" providerId="ADAL" clId="{F1164A78-E6FC-406E-A997-D5344DC5E081}" dt="2022-08-15T15:08:49.097" v="152" actId="478"/>
          <ac:spMkLst>
            <pc:docMk/>
            <pc:sldMk cId="2589478415" sldId="385"/>
            <ac:spMk id="3" creationId="{08C6A0D4-84F2-ACEE-CF9E-4696608BDA31}"/>
          </ac:spMkLst>
        </pc:spChg>
        <pc:spChg chg="mod">
          <ac:chgData name="Priscilla O'Connor" userId="d3b9681a-6783-45a0-a9cd-fbceb3f6df13" providerId="ADAL" clId="{F1164A78-E6FC-406E-A997-D5344DC5E081}" dt="2022-08-15T15:08:22.096" v="149" actId="947"/>
          <ac:spMkLst>
            <pc:docMk/>
            <pc:sldMk cId="2589478415" sldId="385"/>
            <ac:spMk id="5" creationId="{E3842D2C-72D7-4200-8EA0-2706C8F165B7}"/>
          </ac:spMkLst>
        </pc:spChg>
        <pc:spChg chg="add mod">
          <ac:chgData name="Priscilla O'Connor" userId="d3b9681a-6783-45a0-a9cd-fbceb3f6df13" providerId="ADAL" clId="{F1164A78-E6FC-406E-A997-D5344DC5E081}" dt="2022-08-15T15:08:49.571" v="153"/>
          <ac:spMkLst>
            <pc:docMk/>
            <pc:sldMk cId="2589478415" sldId="385"/>
            <ac:spMk id="6" creationId="{7D4A913D-E830-77F9-8F6B-6BE512C0B160}"/>
          </ac:spMkLst>
        </pc:spChg>
        <pc:spChg chg="add mod">
          <ac:chgData name="Priscilla O'Connor" userId="d3b9681a-6783-45a0-a9cd-fbceb3f6df13" providerId="ADAL" clId="{F1164A78-E6FC-406E-A997-D5344DC5E081}" dt="2022-08-15T15:08:49.571" v="153"/>
          <ac:spMkLst>
            <pc:docMk/>
            <pc:sldMk cId="2589478415" sldId="385"/>
            <ac:spMk id="7" creationId="{C6D96C7A-8884-675C-E734-B5AB4D15B04F}"/>
          </ac:spMkLst>
        </pc:spChg>
        <pc:spChg chg="del">
          <ac:chgData name="Priscilla O'Connor" userId="d3b9681a-6783-45a0-a9cd-fbceb3f6df13" providerId="ADAL" clId="{F1164A78-E6FC-406E-A997-D5344DC5E081}" dt="2022-08-15T15:07:49.670" v="143" actId="478"/>
          <ac:spMkLst>
            <pc:docMk/>
            <pc:sldMk cId="2589478415" sldId="385"/>
            <ac:spMk id="8" creationId="{8CFE518B-2E8F-1340-8170-58A7055C03D6}"/>
          </ac:spMkLst>
        </pc:spChg>
        <pc:spChg chg="del">
          <ac:chgData name="Priscilla O'Connor" userId="d3b9681a-6783-45a0-a9cd-fbceb3f6df13" providerId="ADAL" clId="{F1164A78-E6FC-406E-A997-D5344DC5E081}" dt="2022-08-15T15:08:03.998" v="145" actId="478"/>
          <ac:spMkLst>
            <pc:docMk/>
            <pc:sldMk cId="2589478415" sldId="385"/>
            <ac:spMk id="12" creationId="{98D5FDAC-E19F-3744-A536-753FF5EFC1B3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09:35.424" v="167" actId="179"/>
        <pc:sldMkLst>
          <pc:docMk/>
          <pc:sldMk cId="3722471054" sldId="386"/>
        </pc:sldMkLst>
        <pc:spChg chg="add del mod">
          <ac:chgData name="Priscilla O'Connor" userId="d3b9681a-6783-45a0-a9cd-fbceb3f6df13" providerId="ADAL" clId="{F1164A78-E6FC-406E-A997-D5344DC5E081}" dt="2022-08-15T15:09:19.847" v="159" actId="478"/>
          <ac:spMkLst>
            <pc:docMk/>
            <pc:sldMk cId="3722471054" sldId="386"/>
            <ac:spMk id="2" creationId="{DCF57852-F20A-B540-831F-20484AA7B90F}"/>
          </ac:spMkLst>
        </pc:spChg>
        <pc:spChg chg="add mod">
          <ac:chgData name="Priscilla O'Connor" userId="d3b9681a-6783-45a0-a9cd-fbceb3f6df13" providerId="ADAL" clId="{F1164A78-E6FC-406E-A997-D5344DC5E081}" dt="2022-08-15T15:09:20.258" v="160"/>
          <ac:spMkLst>
            <pc:docMk/>
            <pc:sldMk cId="3722471054" sldId="386"/>
            <ac:spMk id="3" creationId="{E3C761D5-B414-D9CB-E1DD-C166C661E4A9}"/>
          </ac:spMkLst>
        </pc:spChg>
        <pc:spChg chg="add mod">
          <ac:chgData name="Priscilla O'Connor" userId="d3b9681a-6783-45a0-a9cd-fbceb3f6df13" providerId="ADAL" clId="{F1164A78-E6FC-406E-A997-D5344DC5E081}" dt="2022-08-15T15:09:20.258" v="160"/>
          <ac:spMkLst>
            <pc:docMk/>
            <pc:sldMk cId="3722471054" sldId="386"/>
            <ac:spMk id="4" creationId="{8E6A3794-A0D3-9C67-A252-47CD9C0FA318}"/>
          </ac:spMkLst>
        </pc:spChg>
        <pc:spChg chg="mod">
          <ac:chgData name="Priscilla O'Connor" userId="d3b9681a-6783-45a0-a9cd-fbceb3f6df13" providerId="ADAL" clId="{F1164A78-E6FC-406E-A997-D5344DC5E081}" dt="2022-08-15T15:09:35.424" v="167" actId="179"/>
          <ac:spMkLst>
            <pc:docMk/>
            <pc:sldMk cId="3722471054" sldId="386"/>
            <ac:spMk id="5" creationId="{E3842D2C-72D7-4200-8EA0-2706C8F165B7}"/>
          </ac:spMkLst>
        </pc:spChg>
        <pc:spChg chg="del">
          <ac:chgData name="Priscilla O'Connor" userId="d3b9681a-6783-45a0-a9cd-fbceb3f6df13" providerId="ADAL" clId="{F1164A78-E6FC-406E-A997-D5344DC5E081}" dt="2022-08-15T15:08:30.304" v="150" actId="478"/>
          <ac:spMkLst>
            <pc:docMk/>
            <pc:sldMk cId="3722471054" sldId="386"/>
            <ac:spMk id="8" creationId="{BE3339AF-0809-8242-9E47-B51F4B178289}"/>
          </ac:spMkLst>
        </pc:spChg>
        <pc:spChg chg="del">
          <ac:chgData name="Priscilla O'Connor" userId="d3b9681a-6783-45a0-a9cd-fbceb3f6df13" providerId="ADAL" clId="{F1164A78-E6FC-406E-A997-D5344DC5E081}" dt="2022-08-15T15:09:19.847" v="159" actId="478"/>
          <ac:spMkLst>
            <pc:docMk/>
            <pc:sldMk cId="3722471054" sldId="386"/>
            <ac:spMk id="10" creationId="{CD0673C5-A0A1-0140-BDFB-715EA4B40E96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00:26.812" v="51" actId="1076"/>
        <pc:sldMkLst>
          <pc:docMk/>
          <pc:sldMk cId="1517317082" sldId="387"/>
        </pc:sldMkLst>
        <pc:spChg chg="add mod">
          <ac:chgData name="Priscilla O'Connor" userId="d3b9681a-6783-45a0-a9cd-fbceb3f6df13" providerId="ADAL" clId="{F1164A78-E6FC-406E-A997-D5344DC5E081}" dt="2022-08-15T15:00:26.812" v="51" actId="1076"/>
          <ac:spMkLst>
            <pc:docMk/>
            <pc:sldMk cId="1517317082" sldId="387"/>
            <ac:spMk id="2" creationId="{3547715A-E7D7-5EE9-C226-25FA822968B6}"/>
          </ac:spMkLst>
        </pc:spChg>
        <pc:spChg chg="del">
          <ac:chgData name="Priscilla O'Connor" userId="d3b9681a-6783-45a0-a9cd-fbceb3f6df13" providerId="ADAL" clId="{F1164A78-E6FC-406E-A997-D5344DC5E081}" dt="2022-08-15T14:59:20.551" v="38" actId="478"/>
          <ac:spMkLst>
            <pc:docMk/>
            <pc:sldMk cId="1517317082" sldId="387"/>
            <ac:spMk id="3" creationId="{EC0A58A4-69DE-C54D-978F-291A379DE7C9}"/>
          </ac:spMkLst>
        </pc:spChg>
        <pc:spChg chg="mod">
          <ac:chgData name="Priscilla O'Connor" userId="d3b9681a-6783-45a0-a9cd-fbceb3f6df13" providerId="ADAL" clId="{F1164A78-E6FC-406E-A997-D5344DC5E081}" dt="2022-08-15T15:00:26.711" v="50" actId="179"/>
          <ac:spMkLst>
            <pc:docMk/>
            <pc:sldMk cId="1517317082" sldId="387"/>
            <ac:spMk id="5" creationId="{E3842D2C-72D7-4200-8EA0-2706C8F165B7}"/>
          </ac:spMkLst>
        </pc:spChg>
        <pc:spChg chg="mod">
          <ac:chgData name="Priscilla O'Connor" userId="d3b9681a-6783-45a0-a9cd-fbceb3f6df13" providerId="ADAL" clId="{F1164A78-E6FC-406E-A997-D5344DC5E081}" dt="2022-08-15T14:59:31.273" v="41" actId="255"/>
          <ac:spMkLst>
            <pc:docMk/>
            <pc:sldMk cId="1517317082" sldId="387"/>
            <ac:spMk id="12" creationId="{299761C8-64A6-C244-8ADC-E45436795A2E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04:14.150" v="98" actId="947"/>
        <pc:sldMkLst>
          <pc:docMk/>
          <pc:sldMk cId="2606126302" sldId="388"/>
        </pc:sldMkLst>
        <pc:spChg chg="add mod">
          <ac:chgData name="Priscilla O'Connor" userId="d3b9681a-6783-45a0-a9cd-fbceb3f6df13" providerId="ADAL" clId="{F1164A78-E6FC-406E-A997-D5344DC5E081}" dt="2022-08-15T15:03:14.387" v="76"/>
          <ac:spMkLst>
            <pc:docMk/>
            <pc:sldMk cId="2606126302" sldId="388"/>
            <ac:spMk id="2" creationId="{A94ECEB5-F14F-6EC0-0D6C-4C0D49B146BC}"/>
          </ac:spMkLst>
        </pc:spChg>
        <pc:spChg chg="del">
          <ac:chgData name="Priscilla O'Connor" userId="d3b9681a-6783-45a0-a9cd-fbceb3f6df13" providerId="ADAL" clId="{F1164A78-E6FC-406E-A997-D5344DC5E081}" dt="2022-08-15T15:03:21.148" v="77" actId="478"/>
          <ac:spMkLst>
            <pc:docMk/>
            <pc:sldMk cId="2606126302" sldId="388"/>
            <ac:spMk id="3" creationId="{EC0A58A4-69DE-C54D-978F-291A379DE7C9}"/>
          </ac:spMkLst>
        </pc:spChg>
        <pc:spChg chg="add mod">
          <ac:chgData name="Priscilla O'Connor" userId="d3b9681a-6783-45a0-a9cd-fbceb3f6df13" providerId="ADAL" clId="{F1164A78-E6FC-406E-A997-D5344DC5E081}" dt="2022-08-15T15:03:21.398" v="78"/>
          <ac:spMkLst>
            <pc:docMk/>
            <pc:sldMk cId="2606126302" sldId="388"/>
            <ac:spMk id="4" creationId="{3ECF1BC7-8972-5914-A23C-7671A72A8666}"/>
          </ac:spMkLst>
        </pc:spChg>
        <pc:spChg chg="mod">
          <ac:chgData name="Priscilla O'Connor" userId="d3b9681a-6783-45a0-a9cd-fbceb3f6df13" providerId="ADAL" clId="{F1164A78-E6FC-406E-A997-D5344DC5E081}" dt="2022-08-15T15:04:14.150" v="98" actId="947"/>
          <ac:spMkLst>
            <pc:docMk/>
            <pc:sldMk cId="2606126302" sldId="388"/>
            <ac:spMk id="5" creationId="{E3842D2C-72D7-4200-8EA0-2706C8F165B7}"/>
          </ac:spMkLst>
        </pc:spChg>
        <pc:spChg chg="del">
          <ac:chgData name="Priscilla O'Connor" userId="d3b9681a-6783-45a0-a9cd-fbceb3f6df13" providerId="ADAL" clId="{F1164A78-E6FC-406E-A997-D5344DC5E081}" dt="2022-08-15T15:03:13.952" v="75" actId="478"/>
          <ac:spMkLst>
            <pc:docMk/>
            <pc:sldMk cId="2606126302" sldId="388"/>
            <ac:spMk id="8" creationId="{289DF451-DBDF-5843-BA96-8778EB1B3B2D}"/>
          </ac:spMkLst>
        </pc:spChg>
      </pc:sldChg>
      <pc:sldChg chg="delSp modSp mod">
        <pc:chgData name="Priscilla O'Connor" userId="d3b9681a-6783-45a0-a9cd-fbceb3f6df13" providerId="ADAL" clId="{F1164A78-E6FC-406E-A997-D5344DC5E081}" dt="2022-08-15T15:42:37.520" v="197" actId="255"/>
        <pc:sldMkLst>
          <pc:docMk/>
          <pc:sldMk cId="4151018551" sldId="392"/>
        </pc:sldMkLst>
        <pc:spChg chg="mod">
          <ac:chgData name="Priscilla O'Connor" userId="d3b9681a-6783-45a0-a9cd-fbceb3f6df13" providerId="ADAL" clId="{F1164A78-E6FC-406E-A997-D5344DC5E081}" dt="2022-08-15T15:42:37.520" v="197" actId="255"/>
          <ac:spMkLst>
            <pc:docMk/>
            <pc:sldMk cId="4151018551" sldId="392"/>
            <ac:spMk id="3" creationId="{EC0A58A4-69DE-C54D-978F-291A379DE7C9}"/>
          </ac:spMkLst>
        </pc:spChg>
        <pc:spChg chg="mod">
          <ac:chgData name="Priscilla O'Connor" userId="d3b9681a-6783-45a0-a9cd-fbceb3f6df13" providerId="ADAL" clId="{F1164A78-E6FC-406E-A997-D5344DC5E081}" dt="2022-08-15T15:42:07.039" v="190" actId="20577"/>
          <ac:spMkLst>
            <pc:docMk/>
            <pc:sldMk cId="4151018551" sldId="392"/>
            <ac:spMk id="4" creationId="{5D51C768-B288-A782-77B3-2019EE7481E9}"/>
          </ac:spMkLst>
        </pc:spChg>
        <pc:spChg chg="del mod">
          <ac:chgData name="Priscilla O'Connor" userId="d3b9681a-6783-45a0-a9cd-fbceb3f6df13" providerId="ADAL" clId="{F1164A78-E6FC-406E-A997-D5344DC5E081}" dt="2022-08-15T15:42:16.924" v="193" actId="478"/>
          <ac:spMkLst>
            <pc:docMk/>
            <pc:sldMk cId="4151018551" sldId="392"/>
            <ac:spMk id="6" creationId="{32E820D2-8915-1D4A-95E1-712A5AFCA162}"/>
          </ac:spMkLst>
        </pc:spChg>
        <pc:picChg chg="mod">
          <ac:chgData name="Priscilla O'Connor" userId="d3b9681a-6783-45a0-a9cd-fbceb3f6df13" providerId="ADAL" clId="{F1164A78-E6FC-406E-A997-D5344DC5E081}" dt="2022-08-15T15:42:21.457" v="194" actId="1076"/>
          <ac:picMkLst>
            <pc:docMk/>
            <pc:sldMk cId="4151018551" sldId="392"/>
            <ac:picMk id="7" creationId="{21E6D59A-2691-9075-780A-AFD9D4BD1845}"/>
          </ac:picMkLst>
        </pc:picChg>
      </pc:sldChg>
      <pc:sldChg chg="addSp delSp modSp mod">
        <pc:chgData name="Priscilla O'Connor" userId="d3b9681a-6783-45a0-a9cd-fbceb3f6df13" providerId="ADAL" clId="{F1164A78-E6FC-406E-A997-D5344DC5E081}" dt="2022-08-15T16:03:07.826" v="432" actId="113"/>
        <pc:sldMkLst>
          <pc:docMk/>
          <pc:sldMk cId="4227575318" sldId="393"/>
        </pc:sldMkLst>
        <pc:spChg chg="add mod">
          <ac:chgData name="Priscilla O'Connor" userId="d3b9681a-6783-45a0-a9cd-fbceb3f6df13" providerId="ADAL" clId="{F1164A78-E6FC-406E-A997-D5344DC5E081}" dt="2022-08-15T15:57:57.684" v="373"/>
          <ac:spMkLst>
            <pc:docMk/>
            <pc:sldMk cId="4227575318" sldId="393"/>
            <ac:spMk id="2" creationId="{EC5B2AA9-7E1A-7AC7-14AC-B69E621031F9}"/>
          </ac:spMkLst>
        </pc:spChg>
        <pc:spChg chg="mod">
          <ac:chgData name="Priscilla O'Connor" userId="d3b9681a-6783-45a0-a9cd-fbceb3f6df13" providerId="ADAL" clId="{F1164A78-E6FC-406E-A997-D5344DC5E081}" dt="2022-08-15T15:58:52.595" v="381" actId="1076"/>
          <ac:spMkLst>
            <pc:docMk/>
            <pc:sldMk cId="4227575318" sldId="393"/>
            <ac:spMk id="3" creationId="{EC0A58A4-69DE-C54D-978F-291A379DE7C9}"/>
          </ac:spMkLst>
        </pc:spChg>
        <pc:spChg chg="mod">
          <ac:chgData name="Priscilla O'Connor" userId="d3b9681a-6783-45a0-a9cd-fbceb3f6df13" providerId="ADAL" clId="{F1164A78-E6FC-406E-A997-D5344DC5E081}" dt="2022-08-15T16:03:04.181" v="429" actId="113"/>
          <ac:spMkLst>
            <pc:docMk/>
            <pc:sldMk cId="4227575318" sldId="393"/>
            <ac:spMk id="4" creationId="{E00D9794-5E55-4D70-9B34-D2713751BA4D}"/>
          </ac:spMkLst>
        </pc:spChg>
        <pc:spChg chg="mod">
          <ac:chgData name="Priscilla O'Connor" userId="d3b9681a-6783-45a0-a9cd-fbceb3f6df13" providerId="ADAL" clId="{F1164A78-E6FC-406E-A997-D5344DC5E081}" dt="2022-08-15T16:03:06.671" v="431" actId="113"/>
          <ac:spMkLst>
            <pc:docMk/>
            <pc:sldMk cId="4227575318" sldId="393"/>
            <ac:spMk id="5" creationId="{FE77BF8F-DA5A-4EFD-8132-497BBF383F2C}"/>
          </ac:spMkLst>
        </pc:spChg>
        <pc:spChg chg="mod">
          <ac:chgData name="Priscilla O'Connor" userId="d3b9681a-6783-45a0-a9cd-fbceb3f6df13" providerId="ADAL" clId="{F1164A78-E6FC-406E-A997-D5344DC5E081}" dt="2022-08-15T16:03:05.620" v="430" actId="113"/>
          <ac:spMkLst>
            <pc:docMk/>
            <pc:sldMk cId="4227575318" sldId="393"/>
            <ac:spMk id="7" creationId="{3FE96771-E346-4546-B955-C3BCF2275A72}"/>
          </ac:spMkLst>
        </pc:spChg>
        <pc:spChg chg="mod">
          <ac:chgData name="Priscilla O'Connor" userId="d3b9681a-6783-45a0-a9cd-fbceb3f6df13" providerId="ADAL" clId="{F1164A78-E6FC-406E-A997-D5344DC5E081}" dt="2022-08-15T16:03:07.826" v="432" actId="113"/>
          <ac:spMkLst>
            <pc:docMk/>
            <pc:sldMk cId="4227575318" sldId="393"/>
            <ac:spMk id="8" creationId="{9E61992F-A2A2-0D46-B5BB-8CD9F3CA45D9}"/>
          </ac:spMkLst>
        </pc:spChg>
        <pc:spChg chg="del">
          <ac:chgData name="Priscilla O'Connor" userId="d3b9681a-6783-45a0-a9cd-fbceb3f6df13" providerId="ADAL" clId="{F1164A78-E6FC-406E-A997-D5344DC5E081}" dt="2022-08-15T15:57:57.411" v="372" actId="478"/>
          <ac:spMkLst>
            <pc:docMk/>
            <pc:sldMk cId="4227575318" sldId="393"/>
            <ac:spMk id="9" creationId="{4FC3F050-704B-5344-B29E-AA1B25DE7A48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06:18.771" v="122"/>
        <pc:sldMkLst>
          <pc:docMk/>
          <pc:sldMk cId="803619056" sldId="394"/>
        </pc:sldMkLst>
        <pc:spChg chg="add mod">
          <ac:chgData name="Priscilla O'Connor" userId="d3b9681a-6783-45a0-a9cd-fbceb3f6df13" providerId="ADAL" clId="{F1164A78-E6FC-406E-A997-D5344DC5E081}" dt="2022-08-15T15:06:18.771" v="122"/>
          <ac:spMkLst>
            <pc:docMk/>
            <pc:sldMk cId="803619056" sldId="394"/>
            <ac:spMk id="2" creationId="{CB3181E9-81EA-0407-45F8-E3CB4F6378A4}"/>
          </ac:spMkLst>
        </pc:spChg>
        <pc:spChg chg="del">
          <ac:chgData name="Priscilla O'Connor" userId="d3b9681a-6783-45a0-a9cd-fbceb3f6df13" providerId="ADAL" clId="{F1164A78-E6FC-406E-A997-D5344DC5E081}" dt="2022-08-15T15:06:18.486" v="121" actId="478"/>
          <ac:spMkLst>
            <pc:docMk/>
            <pc:sldMk cId="803619056" sldId="394"/>
            <ac:spMk id="7" creationId="{CC319E45-59A8-5E4C-8521-3D1DBD15BF77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10:39.019" v="184" actId="1076"/>
        <pc:sldMkLst>
          <pc:docMk/>
          <pc:sldMk cId="1431017617" sldId="395"/>
        </pc:sldMkLst>
        <pc:spChg chg="add mod">
          <ac:chgData name="Priscilla O'Connor" userId="d3b9681a-6783-45a0-a9cd-fbceb3f6df13" providerId="ADAL" clId="{F1164A78-E6FC-406E-A997-D5344DC5E081}" dt="2022-08-15T15:10:22.974" v="180"/>
          <ac:spMkLst>
            <pc:docMk/>
            <pc:sldMk cId="1431017617" sldId="395"/>
            <ac:spMk id="2" creationId="{6DC13A48-1893-7A8E-4BA7-D60387AB9130}"/>
          </ac:spMkLst>
        </pc:spChg>
        <pc:spChg chg="del">
          <ac:chgData name="Priscilla O'Connor" userId="d3b9681a-6783-45a0-a9cd-fbceb3f6df13" providerId="ADAL" clId="{F1164A78-E6FC-406E-A997-D5344DC5E081}" dt="2022-08-15T15:10:22.713" v="179" actId="478"/>
          <ac:spMkLst>
            <pc:docMk/>
            <pc:sldMk cId="1431017617" sldId="395"/>
            <ac:spMk id="6" creationId="{96CD61ED-080F-8C4E-8E9B-CA6218DA5C2B}"/>
          </ac:spMkLst>
        </pc:spChg>
        <pc:spChg chg="mod">
          <ac:chgData name="Priscilla O'Connor" userId="d3b9681a-6783-45a0-a9cd-fbceb3f6df13" providerId="ADAL" clId="{F1164A78-E6FC-406E-A997-D5344DC5E081}" dt="2022-08-15T15:10:34.766" v="183" actId="1076"/>
          <ac:spMkLst>
            <pc:docMk/>
            <pc:sldMk cId="1431017617" sldId="395"/>
            <ac:spMk id="158" creationId="{00000000-0000-0000-0000-000000000000}"/>
          </ac:spMkLst>
        </pc:spChg>
        <pc:spChg chg="mod">
          <ac:chgData name="Priscilla O'Connor" userId="d3b9681a-6783-45a0-a9cd-fbceb3f6df13" providerId="ADAL" clId="{F1164A78-E6FC-406E-A997-D5344DC5E081}" dt="2022-08-15T15:10:39.019" v="184" actId="1076"/>
          <ac:spMkLst>
            <pc:docMk/>
            <pc:sldMk cId="1431017617" sldId="395"/>
            <ac:spMk id="159" creationId="{00000000-0000-0000-0000-000000000000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51:59.493" v="292"/>
        <pc:sldMkLst>
          <pc:docMk/>
          <pc:sldMk cId="3388082040" sldId="396"/>
        </pc:sldMkLst>
        <pc:spChg chg="add mod">
          <ac:chgData name="Priscilla O'Connor" userId="d3b9681a-6783-45a0-a9cd-fbceb3f6df13" providerId="ADAL" clId="{F1164A78-E6FC-406E-A997-D5344DC5E081}" dt="2022-08-15T15:51:59.493" v="292"/>
          <ac:spMkLst>
            <pc:docMk/>
            <pc:sldMk cId="3388082040" sldId="396"/>
            <ac:spMk id="2" creationId="{16F3FB1E-3CE8-EF52-A236-7CC53FE05642}"/>
          </ac:spMkLst>
        </pc:spChg>
        <pc:spChg chg="del">
          <ac:chgData name="Priscilla O'Connor" userId="d3b9681a-6783-45a0-a9cd-fbceb3f6df13" providerId="ADAL" clId="{F1164A78-E6FC-406E-A997-D5344DC5E081}" dt="2022-08-15T15:51:59.233" v="291" actId="478"/>
          <ac:spMkLst>
            <pc:docMk/>
            <pc:sldMk cId="3388082040" sldId="396"/>
            <ac:spMk id="7" creationId="{22F54908-C495-1144-B144-EB11710C819F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6:08:35.523" v="483"/>
        <pc:sldMkLst>
          <pc:docMk/>
          <pc:sldMk cId="2336801757" sldId="397"/>
        </pc:sldMkLst>
        <pc:spChg chg="add mod">
          <ac:chgData name="Priscilla O'Connor" userId="d3b9681a-6783-45a0-a9cd-fbceb3f6df13" providerId="ADAL" clId="{F1164A78-E6FC-406E-A997-D5344DC5E081}" dt="2022-08-15T16:08:35.523" v="483"/>
          <ac:spMkLst>
            <pc:docMk/>
            <pc:sldMk cId="2336801757" sldId="397"/>
            <ac:spMk id="4" creationId="{C38CBF82-32A6-65FD-6C71-57011F58CA92}"/>
          </ac:spMkLst>
        </pc:spChg>
        <pc:spChg chg="del">
          <ac:chgData name="Priscilla O'Connor" userId="d3b9681a-6783-45a0-a9cd-fbceb3f6df13" providerId="ADAL" clId="{F1164A78-E6FC-406E-A997-D5344DC5E081}" dt="2022-08-15T16:08:35.282" v="482" actId="478"/>
          <ac:spMkLst>
            <pc:docMk/>
            <pc:sldMk cId="2336801757" sldId="397"/>
            <ac:spMk id="5" creationId="{F27012B3-8FBB-4AF8-9A13-E289775406A1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6:08:41.297" v="485"/>
        <pc:sldMkLst>
          <pc:docMk/>
          <pc:sldMk cId="1296287749" sldId="398"/>
        </pc:sldMkLst>
        <pc:spChg chg="add mod">
          <ac:chgData name="Priscilla O'Connor" userId="d3b9681a-6783-45a0-a9cd-fbceb3f6df13" providerId="ADAL" clId="{F1164A78-E6FC-406E-A997-D5344DC5E081}" dt="2022-08-15T16:08:41.297" v="485"/>
          <ac:spMkLst>
            <pc:docMk/>
            <pc:sldMk cId="1296287749" sldId="398"/>
            <ac:spMk id="2" creationId="{56CDF715-1FBD-E406-818E-ED2CD6846F63}"/>
          </ac:spMkLst>
        </pc:spChg>
        <pc:spChg chg="del">
          <ac:chgData name="Priscilla O'Connor" userId="d3b9681a-6783-45a0-a9cd-fbceb3f6df13" providerId="ADAL" clId="{F1164A78-E6FC-406E-A997-D5344DC5E081}" dt="2022-08-15T16:08:41.085" v="484" actId="478"/>
          <ac:spMkLst>
            <pc:docMk/>
            <pc:sldMk cId="1296287749" sldId="398"/>
            <ac:spMk id="7" creationId="{A1942069-E682-4521-BD45-CE062A3FB138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6:08:46.547" v="487"/>
        <pc:sldMkLst>
          <pc:docMk/>
          <pc:sldMk cId="1328554543" sldId="399"/>
        </pc:sldMkLst>
        <pc:spChg chg="add mod">
          <ac:chgData name="Priscilla O'Connor" userId="d3b9681a-6783-45a0-a9cd-fbceb3f6df13" providerId="ADAL" clId="{F1164A78-E6FC-406E-A997-D5344DC5E081}" dt="2022-08-15T16:08:46.547" v="487"/>
          <ac:spMkLst>
            <pc:docMk/>
            <pc:sldMk cId="1328554543" sldId="399"/>
            <ac:spMk id="2" creationId="{49ADD74F-AAEA-87EE-93F1-66BFC16DB84F}"/>
          </ac:spMkLst>
        </pc:spChg>
        <pc:spChg chg="del">
          <ac:chgData name="Priscilla O'Connor" userId="d3b9681a-6783-45a0-a9cd-fbceb3f6df13" providerId="ADAL" clId="{F1164A78-E6FC-406E-A997-D5344DC5E081}" dt="2022-08-15T16:08:46.212" v="486" actId="478"/>
          <ac:spMkLst>
            <pc:docMk/>
            <pc:sldMk cId="1328554543" sldId="399"/>
            <ac:spMk id="6" creationId="{65F5C80E-86F8-7D44-9BF8-E52AFB61580E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01:57.062" v="65" actId="14100"/>
        <pc:sldMkLst>
          <pc:docMk/>
          <pc:sldMk cId="1480381215" sldId="400"/>
        </pc:sldMkLst>
        <pc:spChg chg="add mod">
          <ac:chgData name="Priscilla O'Connor" userId="d3b9681a-6783-45a0-a9cd-fbceb3f6df13" providerId="ADAL" clId="{F1164A78-E6FC-406E-A997-D5344DC5E081}" dt="2022-08-15T15:00:34.021" v="53"/>
          <ac:spMkLst>
            <pc:docMk/>
            <pc:sldMk cId="1480381215" sldId="400"/>
            <ac:spMk id="2" creationId="{829A3D75-AB0E-A92A-7015-3265589D23A7}"/>
          </ac:spMkLst>
        </pc:spChg>
        <pc:spChg chg="del">
          <ac:chgData name="Priscilla O'Connor" userId="d3b9681a-6783-45a0-a9cd-fbceb3f6df13" providerId="ADAL" clId="{F1164A78-E6FC-406E-A997-D5344DC5E081}" dt="2022-08-15T15:00:33.580" v="52" actId="478"/>
          <ac:spMkLst>
            <pc:docMk/>
            <pc:sldMk cId="1480381215" sldId="400"/>
            <ac:spMk id="3" creationId="{EC0A58A4-69DE-C54D-978F-291A379DE7C9}"/>
          </ac:spMkLst>
        </pc:spChg>
        <pc:spChg chg="add mod">
          <ac:chgData name="Priscilla O'Connor" userId="d3b9681a-6783-45a0-a9cd-fbceb3f6df13" providerId="ADAL" clId="{F1164A78-E6FC-406E-A997-D5344DC5E081}" dt="2022-08-15T15:00:42.993" v="56"/>
          <ac:spMkLst>
            <pc:docMk/>
            <pc:sldMk cId="1480381215" sldId="400"/>
            <ac:spMk id="4" creationId="{D15ED34E-528F-6BF1-C6A2-FB7C0E7ED11B}"/>
          </ac:spMkLst>
        </pc:spChg>
        <pc:spChg chg="mod">
          <ac:chgData name="Priscilla O'Connor" userId="d3b9681a-6783-45a0-a9cd-fbceb3f6df13" providerId="ADAL" clId="{F1164A78-E6FC-406E-A997-D5344DC5E081}" dt="2022-08-15T15:01:57.062" v="65" actId="14100"/>
          <ac:spMkLst>
            <pc:docMk/>
            <pc:sldMk cId="1480381215" sldId="400"/>
            <ac:spMk id="8" creationId="{DF143A97-F1DE-4D17-B49D-ACE0FD7F7FDD}"/>
          </ac:spMkLst>
        </pc:spChg>
        <pc:spChg chg="del mod">
          <ac:chgData name="Priscilla O'Connor" userId="d3b9681a-6783-45a0-a9cd-fbceb3f6df13" providerId="ADAL" clId="{F1164A78-E6FC-406E-A997-D5344DC5E081}" dt="2022-08-15T15:00:42.556" v="55" actId="478"/>
          <ac:spMkLst>
            <pc:docMk/>
            <pc:sldMk cId="1480381215" sldId="400"/>
            <ac:spMk id="12" creationId="{6B68E2B8-4F1C-3548-9C25-2F8B44820251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02:56.035" v="74" actId="947"/>
        <pc:sldMkLst>
          <pc:docMk/>
          <pc:sldMk cId="3877041572" sldId="401"/>
        </pc:sldMkLst>
        <pc:spChg chg="add mod">
          <ac:chgData name="Priscilla O'Connor" userId="d3b9681a-6783-45a0-a9cd-fbceb3f6df13" providerId="ADAL" clId="{F1164A78-E6FC-406E-A997-D5344DC5E081}" dt="2022-08-15T15:01:36.737" v="63"/>
          <ac:spMkLst>
            <pc:docMk/>
            <pc:sldMk cId="3877041572" sldId="401"/>
            <ac:spMk id="2" creationId="{EBB31A0C-E44D-FDB0-84E0-D1F2BC970602}"/>
          </ac:spMkLst>
        </pc:spChg>
        <pc:spChg chg="del">
          <ac:chgData name="Priscilla O'Connor" userId="d3b9681a-6783-45a0-a9cd-fbceb3f6df13" providerId="ADAL" clId="{F1164A78-E6FC-406E-A997-D5344DC5E081}" dt="2022-08-15T15:01:36.447" v="62" actId="478"/>
          <ac:spMkLst>
            <pc:docMk/>
            <pc:sldMk cId="3877041572" sldId="401"/>
            <ac:spMk id="3" creationId="{EC0A58A4-69DE-C54D-978F-291A379DE7C9}"/>
          </ac:spMkLst>
        </pc:spChg>
        <pc:spChg chg="add mod">
          <ac:chgData name="Priscilla O'Connor" userId="d3b9681a-6783-45a0-a9cd-fbceb3f6df13" providerId="ADAL" clId="{F1164A78-E6FC-406E-A997-D5344DC5E081}" dt="2022-08-15T15:02:11.244" v="67"/>
          <ac:spMkLst>
            <pc:docMk/>
            <pc:sldMk cId="3877041572" sldId="401"/>
            <ac:spMk id="4" creationId="{8D3E7B63-3BE1-BC44-243B-0D4A6B984083}"/>
          </ac:spMkLst>
        </pc:spChg>
        <pc:spChg chg="mod">
          <ac:chgData name="Priscilla O'Connor" userId="d3b9681a-6783-45a0-a9cd-fbceb3f6df13" providerId="ADAL" clId="{F1164A78-E6FC-406E-A997-D5344DC5E081}" dt="2022-08-15T15:02:56.035" v="74" actId="947"/>
          <ac:spMkLst>
            <pc:docMk/>
            <pc:sldMk cId="3877041572" sldId="401"/>
            <ac:spMk id="7" creationId="{D4202696-C699-4AF7-B430-5F4FF7744B25}"/>
          </ac:spMkLst>
        </pc:spChg>
        <pc:spChg chg="del mod">
          <ac:chgData name="Priscilla O'Connor" userId="d3b9681a-6783-45a0-a9cd-fbceb3f6df13" providerId="ADAL" clId="{F1164A78-E6FC-406E-A997-D5344DC5E081}" dt="2022-08-15T15:02:10.936" v="66" actId="478"/>
          <ac:spMkLst>
            <pc:docMk/>
            <pc:sldMk cId="3877041572" sldId="401"/>
            <ac:spMk id="12" creationId="{36E43D23-193C-F041-A9F5-7AE9F1C95B2C}"/>
          </ac:spMkLst>
        </pc:spChg>
        <pc:picChg chg="mod">
          <ac:chgData name="Priscilla O'Connor" userId="d3b9681a-6783-45a0-a9cd-fbceb3f6df13" providerId="ADAL" clId="{F1164A78-E6FC-406E-A997-D5344DC5E081}" dt="2022-08-15T15:02:38.213" v="72" actId="1076"/>
          <ac:picMkLst>
            <pc:docMk/>
            <pc:sldMk cId="3877041572" sldId="401"/>
            <ac:picMk id="8" creationId="{0E3711B7-99EF-7782-13F4-E1D45CD9B6E4}"/>
          </ac:picMkLst>
        </pc:picChg>
      </pc:sldChg>
      <pc:sldChg chg="addSp delSp modSp mod">
        <pc:chgData name="Priscilla O'Connor" userId="d3b9681a-6783-45a0-a9cd-fbceb3f6df13" providerId="ADAL" clId="{F1164A78-E6FC-406E-A997-D5344DC5E081}" dt="2022-08-15T15:06:10.412" v="120" actId="1076"/>
        <pc:sldMkLst>
          <pc:docMk/>
          <pc:sldMk cId="3133698721" sldId="402"/>
        </pc:sldMkLst>
        <pc:spChg chg="add del mod">
          <ac:chgData name="Priscilla O'Connor" userId="d3b9681a-6783-45a0-a9cd-fbceb3f6df13" providerId="ADAL" clId="{F1164A78-E6FC-406E-A997-D5344DC5E081}" dt="2022-08-15T15:03:46.508" v="84"/>
          <ac:spMkLst>
            <pc:docMk/>
            <pc:sldMk cId="3133698721" sldId="402"/>
            <ac:spMk id="2" creationId="{0D37200E-8093-592A-B0ED-0BADBD96C505}"/>
          </ac:spMkLst>
        </pc:spChg>
        <pc:spChg chg="add del">
          <ac:chgData name="Priscilla O'Connor" userId="d3b9681a-6783-45a0-a9cd-fbceb3f6df13" providerId="ADAL" clId="{F1164A78-E6FC-406E-A997-D5344DC5E081}" dt="2022-08-15T15:04:28.857" v="99" actId="478"/>
          <ac:spMkLst>
            <pc:docMk/>
            <pc:sldMk cId="3133698721" sldId="402"/>
            <ac:spMk id="3" creationId="{EC0A58A4-69DE-C54D-978F-291A379DE7C9}"/>
          </ac:spMkLst>
        </pc:spChg>
        <pc:spChg chg="add del mod">
          <ac:chgData name="Priscilla O'Connor" userId="d3b9681a-6783-45a0-a9cd-fbceb3f6df13" providerId="ADAL" clId="{F1164A78-E6FC-406E-A997-D5344DC5E081}" dt="2022-08-15T15:04:12.961" v="96"/>
          <ac:spMkLst>
            <pc:docMk/>
            <pc:sldMk cId="3133698721" sldId="402"/>
            <ac:spMk id="4" creationId="{0A8D3626-3D3E-B7C5-868B-19B84F8C2AA8}"/>
          </ac:spMkLst>
        </pc:spChg>
        <pc:spChg chg="add del mod">
          <ac:chgData name="Priscilla O'Connor" userId="d3b9681a-6783-45a0-a9cd-fbceb3f6df13" providerId="ADAL" clId="{F1164A78-E6FC-406E-A997-D5344DC5E081}" dt="2022-08-15T15:04:01.574" v="90"/>
          <ac:spMkLst>
            <pc:docMk/>
            <pc:sldMk cId="3133698721" sldId="402"/>
            <ac:spMk id="6" creationId="{1771DEF3-A763-C7EE-A1AD-F60C61EA0539}"/>
          </ac:spMkLst>
        </pc:spChg>
        <pc:spChg chg="mod">
          <ac:chgData name="Priscilla O'Connor" userId="d3b9681a-6783-45a0-a9cd-fbceb3f6df13" providerId="ADAL" clId="{F1164A78-E6FC-406E-A997-D5344DC5E081}" dt="2022-08-15T15:05:45.153" v="113" actId="14100"/>
          <ac:spMkLst>
            <pc:docMk/>
            <pc:sldMk cId="3133698721" sldId="402"/>
            <ac:spMk id="7" creationId="{D4202696-C699-4AF7-B430-5F4FF7744B25}"/>
          </ac:spMkLst>
        </pc:spChg>
        <pc:spChg chg="add del">
          <ac:chgData name="Priscilla O'Connor" userId="d3b9681a-6783-45a0-a9cd-fbceb3f6df13" providerId="ADAL" clId="{F1164A78-E6FC-406E-A997-D5344DC5E081}" dt="2022-08-15T15:04:37.308" v="101" actId="478"/>
          <ac:spMkLst>
            <pc:docMk/>
            <pc:sldMk cId="3133698721" sldId="402"/>
            <ac:spMk id="8" creationId="{5B5BEB85-3E8B-E040-93DC-763D09204E20}"/>
          </ac:spMkLst>
        </pc:spChg>
        <pc:spChg chg="add del mod">
          <ac:chgData name="Priscilla O'Connor" userId="d3b9681a-6783-45a0-a9cd-fbceb3f6df13" providerId="ADAL" clId="{F1164A78-E6FC-406E-A997-D5344DC5E081}" dt="2022-08-15T15:04:11.530" v="94"/>
          <ac:spMkLst>
            <pc:docMk/>
            <pc:sldMk cId="3133698721" sldId="402"/>
            <ac:spMk id="9" creationId="{562BED55-7919-9EC3-2FD6-EBAEAE09C252}"/>
          </ac:spMkLst>
        </pc:spChg>
        <pc:spChg chg="add mod">
          <ac:chgData name="Priscilla O'Connor" userId="d3b9681a-6783-45a0-a9cd-fbceb3f6df13" providerId="ADAL" clId="{F1164A78-E6FC-406E-A997-D5344DC5E081}" dt="2022-08-15T15:04:29.328" v="100"/>
          <ac:spMkLst>
            <pc:docMk/>
            <pc:sldMk cId="3133698721" sldId="402"/>
            <ac:spMk id="10" creationId="{F9ED6B1B-CD80-E7DE-BC45-3339E1B5848C}"/>
          </ac:spMkLst>
        </pc:spChg>
        <pc:spChg chg="add mod">
          <ac:chgData name="Priscilla O'Connor" userId="d3b9681a-6783-45a0-a9cd-fbceb3f6df13" providerId="ADAL" clId="{F1164A78-E6FC-406E-A997-D5344DC5E081}" dt="2022-08-15T15:04:37.566" v="102"/>
          <ac:spMkLst>
            <pc:docMk/>
            <pc:sldMk cId="3133698721" sldId="402"/>
            <ac:spMk id="11" creationId="{C872B668-23F8-80FD-46BF-56FE80D71B4B}"/>
          </ac:spMkLst>
        </pc:spChg>
        <pc:picChg chg="mod">
          <ac:chgData name="Priscilla O'Connor" userId="d3b9681a-6783-45a0-a9cd-fbceb3f6df13" providerId="ADAL" clId="{F1164A78-E6FC-406E-A997-D5344DC5E081}" dt="2022-08-15T15:06:10.412" v="120" actId="1076"/>
          <ac:picMkLst>
            <pc:docMk/>
            <pc:sldMk cId="3133698721" sldId="402"/>
            <ac:picMk id="5" creationId="{37BEE7A3-75EA-F4A0-7F67-5EB92AAA82C3}"/>
          </ac:picMkLst>
        </pc:picChg>
      </pc:sldChg>
      <pc:sldChg chg="addSp delSp modSp mod">
        <pc:chgData name="Priscilla O'Connor" userId="d3b9681a-6783-45a0-a9cd-fbceb3f6df13" providerId="ADAL" clId="{F1164A78-E6FC-406E-A997-D5344DC5E081}" dt="2022-08-15T15:07:41.775" v="142" actId="14100"/>
        <pc:sldMkLst>
          <pc:docMk/>
          <pc:sldMk cId="2853967953" sldId="403"/>
        </pc:sldMkLst>
        <pc:spChg chg="add mod">
          <ac:chgData name="Priscilla O'Connor" userId="d3b9681a-6783-45a0-a9cd-fbceb3f6df13" providerId="ADAL" clId="{F1164A78-E6FC-406E-A997-D5344DC5E081}" dt="2022-08-15T15:07:10.732" v="134"/>
          <ac:spMkLst>
            <pc:docMk/>
            <pc:sldMk cId="2853967953" sldId="403"/>
            <ac:spMk id="2" creationId="{24A6AD0C-A7D8-3C86-2149-88EAFFC9EFE3}"/>
          </ac:spMkLst>
        </pc:spChg>
        <pc:spChg chg="add mod">
          <ac:chgData name="Priscilla O'Connor" userId="d3b9681a-6783-45a0-a9cd-fbceb3f6df13" providerId="ADAL" clId="{F1164A78-E6FC-406E-A997-D5344DC5E081}" dt="2022-08-15T15:07:19.251" v="137"/>
          <ac:spMkLst>
            <pc:docMk/>
            <pc:sldMk cId="2853967953" sldId="403"/>
            <ac:spMk id="3" creationId="{5F278DB4-8E84-31ED-7A46-8C2B1FE2596C}"/>
          </ac:spMkLst>
        </pc:spChg>
        <pc:spChg chg="mod">
          <ac:chgData name="Priscilla O'Connor" userId="d3b9681a-6783-45a0-a9cd-fbceb3f6df13" providerId="ADAL" clId="{F1164A78-E6FC-406E-A997-D5344DC5E081}" dt="2022-08-15T15:07:41.775" v="142" actId="14100"/>
          <ac:spMkLst>
            <pc:docMk/>
            <pc:sldMk cId="2853967953" sldId="403"/>
            <ac:spMk id="7" creationId="{D4202696-C699-4AF7-B430-5F4FF7744B25}"/>
          </ac:spMkLst>
        </pc:spChg>
        <pc:spChg chg="del">
          <ac:chgData name="Priscilla O'Connor" userId="d3b9681a-6783-45a0-a9cd-fbceb3f6df13" providerId="ADAL" clId="{F1164A78-E6FC-406E-A997-D5344DC5E081}" dt="2022-08-15T15:07:10.460" v="133" actId="478"/>
          <ac:spMkLst>
            <pc:docMk/>
            <pc:sldMk cId="2853967953" sldId="403"/>
            <ac:spMk id="10" creationId="{EA4EB95B-E305-7244-BDAA-333318981E04}"/>
          </ac:spMkLst>
        </pc:spChg>
        <pc:spChg chg="del">
          <ac:chgData name="Priscilla O'Connor" userId="d3b9681a-6783-45a0-a9cd-fbceb3f6df13" providerId="ADAL" clId="{F1164A78-E6FC-406E-A997-D5344DC5E081}" dt="2022-08-15T15:07:18.978" v="136" actId="478"/>
          <ac:spMkLst>
            <pc:docMk/>
            <pc:sldMk cId="2853967953" sldId="403"/>
            <ac:spMk id="11" creationId="{D31A223C-0723-594F-B222-C4BE640918EF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09:08.875" v="158" actId="947"/>
        <pc:sldMkLst>
          <pc:docMk/>
          <pc:sldMk cId="2937513380" sldId="404"/>
        </pc:sldMkLst>
        <pc:spChg chg="add mod">
          <ac:chgData name="Priscilla O'Connor" userId="d3b9681a-6783-45a0-a9cd-fbceb3f6df13" providerId="ADAL" clId="{F1164A78-E6FC-406E-A997-D5344DC5E081}" dt="2022-08-15T15:08:55.041" v="155"/>
          <ac:spMkLst>
            <pc:docMk/>
            <pc:sldMk cId="2937513380" sldId="404"/>
            <ac:spMk id="2" creationId="{5E873146-90A1-4281-A907-095532BD76AB}"/>
          </ac:spMkLst>
        </pc:spChg>
        <pc:spChg chg="add mod">
          <ac:chgData name="Priscilla O'Connor" userId="d3b9681a-6783-45a0-a9cd-fbceb3f6df13" providerId="ADAL" clId="{F1164A78-E6FC-406E-A997-D5344DC5E081}" dt="2022-08-15T15:08:55.041" v="155"/>
          <ac:spMkLst>
            <pc:docMk/>
            <pc:sldMk cId="2937513380" sldId="404"/>
            <ac:spMk id="3" creationId="{4D1F9374-FE6E-93CF-E456-5AE1153D314B}"/>
          </ac:spMkLst>
        </pc:spChg>
        <pc:spChg chg="mod">
          <ac:chgData name="Priscilla O'Connor" userId="d3b9681a-6783-45a0-a9cd-fbceb3f6df13" providerId="ADAL" clId="{F1164A78-E6FC-406E-A997-D5344DC5E081}" dt="2022-08-15T15:09:08.875" v="158" actId="947"/>
          <ac:spMkLst>
            <pc:docMk/>
            <pc:sldMk cId="2937513380" sldId="404"/>
            <ac:spMk id="7" creationId="{D4202696-C699-4AF7-B430-5F4FF7744B25}"/>
          </ac:spMkLst>
        </pc:spChg>
        <pc:spChg chg="del">
          <ac:chgData name="Priscilla O'Connor" userId="d3b9681a-6783-45a0-a9cd-fbceb3f6df13" providerId="ADAL" clId="{F1164A78-E6FC-406E-A997-D5344DC5E081}" dt="2022-08-15T15:08:54.740" v="154" actId="478"/>
          <ac:spMkLst>
            <pc:docMk/>
            <pc:sldMk cId="2937513380" sldId="404"/>
            <ac:spMk id="8" creationId="{8CFE518B-2E8F-1340-8170-58A7055C03D6}"/>
          </ac:spMkLst>
        </pc:spChg>
        <pc:spChg chg="del">
          <ac:chgData name="Priscilla O'Connor" userId="d3b9681a-6783-45a0-a9cd-fbceb3f6df13" providerId="ADAL" clId="{F1164A78-E6FC-406E-A997-D5344DC5E081}" dt="2022-08-15T15:08:54.740" v="154" actId="478"/>
          <ac:spMkLst>
            <pc:docMk/>
            <pc:sldMk cId="2937513380" sldId="404"/>
            <ac:spMk id="9" creationId="{E02CD4EF-7511-8C4A-AAC3-8DBD6F257AE8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10:00.782" v="172" actId="947"/>
        <pc:sldMkLst>
          <pc:docMk/>
          <pc:sldMk cId="4142100173" sldId="405"/>
        </pc:sldMkLst>
        <pc:spChg chg="add mod">
          <ac:chgData name="Priscilla O'Connor" userId="d3b9681a-6783-45a0-a9cd-fbceb3f6df13" providerId="ADAL" clId="{F1164A78-E6FC-406E-A997-D5344DC5E081}" dt="2022-08-15T15:09:45.982" v="169"/>
          <ac:spMkLst>
            <pc:docMk/>
            <pc:sldMk cId="4142100173" sldId="405"/>
            <ac:spMk id="2" creationId="{10F4C8A9-6617-4E82-EA37-98435B51567D}"/>
          </ac:spMkLst>
        </pc:spChg>
        <pc:spChg chg="add mod">
          <ac:chgData name="Priscilla O'Connor" userId="d3b9681a-6783-45a0-a9cd-fbceb3f6df13" providerId="ADAL" clId="{F1164A78-E6FC-406E-A997-D5344DC5E081}" dt="2022-08-15T15:09:45.982" v="169"/>
          <ac:spMkLst>
            <pc:docMk/>
            <pc:sldMk cId="4142100173" sldId="405"/>
            <ac:spMk id="3" creationId="{CD8C10F7-4610-0922-76C2-66AA33907330}"/>
          </ac:spMkLst>
        </pc:spChg>
        <pc:spChg chg="mod">
          <ac:chgData name="Priscilla O'Connor" userId="d3b9681a-6783-45a0-a9cd-fbceb3f6df13" providerId="ADAL" clId="{F1164A78-E6FC-406E-A997-D5344DC5E081}" dt="2022-08-15T15:10:00.782" v="172" actId="947"/>
          <ac:spMkLst>
            <pc:docMk/>
            <pc:sldMk cId="4142100173" sldId="405"/>
            <ac:spMk id="7" creationId="{D4202696-C699-4AF7-B430-5F4FF7744B25}"/>
          </ac:spMkLst>
        </pc:spChg>
        <pc:spChg chg="del">
          <ac:chgData name="Priscilla O'Connor" userId="d3b9681a-6783-45a0-a9cd-fbceb3f6df13" providerId="ADAL" clId="{F1164A78-E6FC-406E-A997-D5344DC5E081}" dt="2022-08-15T15:09:45.646" v="168" actId="478"/>
          <ac:spMkLst>
            <pc:docMk/>
            <pc:sldMk cId="4142100173" sldId="405"/>
            <ac:spMk id="8" creationId="{BE3339AF-0809-8242-9E47-B51F4B178289}"/>
          </ac:spMkLst>
        </pc:spChg>
        <pc:spChg chg="del">
          <ac:chgData name="Priscilla O'Connor" userId="d3b9681a-6783-45a0-a9cd-fbceb3f6df13" providerId="ADAL" clId="{F1164A78-E6FC-406E-A997-D5344DC5E081}" dt="2022-08-15T15:09:45.646" v="168" actId="478"/>
          <ac:spMkLst>
            <pc:docMk/>
            <pc:sldMk cId="4142100173" sldId="405"/>
            <ac:spMk id="10" creationId="{12DF8C35-41DF-A541-93DB-DA0C15729970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4:59:16.194" v="37" actId="1076"/>
        <pc:sldMkLst>
          <pc:docMk/>
          <pc:sldMk cId="42300212" sldId="406"/>
        </pc:sldMkLst>
        <pc:spChg chg="add mod">
          <ac:chgData name="Priscilla O'Connor" userId="d3b9681a-6783-45a0-a9cd-fbceb3f6df13" providerId="ADAL" clId="{F1164A78-E6FC-406E-A997-D5344DC5E081}" dt="2022-08-15T14:59:08.902" v="34"/>
          <ac:spMkLst>
            <pc:docMk/>
            <pc:sldMk cId="42300212" sldId="406"/>
            <ac:spMk id="2" creationId="{3952C4FB-DD1E-57EE-BAF9-F77D99C9526A}"/>
          </ac:spMkLst>
        </pc:spChg>
        <pc:spChg chg="del">
          <ac:chgData name="Priscilla O'Connor" userId="d3b9681a-6783-45a0-a9cd-fbceb3f6df13" providerId="ADAL" clId="{F1164A78-E6FC-406E-A997-D5344DC5E081}" dt="2022-08-15T14:59:08.626" v="33" actId="478"/>
          <ac:spMkLst>
            <pc:docMk/>
            <pc:sldMk cId="42300212" sldId="406"/>
            <ac:spMk id="6" creationId="{96CD61ED-080F-8C4E-8E9B-CA6218DA5C2B}"/>
          </ac:spMkLst>
        </pc:spChg>
        <pc:spChg chg="mod">
          <ac:chgData name="Priscilla O'Connor" userId="d3b9681a-6783-45a0-a9cd-fbceb3f6df13" providerId="ADAL" clId="{F1164A78-E6FC-406E-A997-D5344DC5E081}" dt="2022-08-15T14:59:12.646" v="36" actId="1076"/>
          <ac:spMkLst>
            <pc:docMk/>
            <pc:sldMk cId="42300212" sldId="406"/>
            <ac:spMk id="158" creationId="{00000000-0000-0000-0000-000000000000}"/>
          </ac:spMkLst>
        </pc:spChg>
        <pc:spChg chg="mod">
          <ac:chgData name="Priscilla O'Connor" userId="d3b9681a-6783-45a0-a9cd-fbceb3f6df13" providerId="ADAL" clId="{F1164A78-E6FC-406E-A997-D5344DC5E081}" dt="2022-08-15T14:59:16.194" v="37" actId="1076"/>
          <ac:spMkLst>
            <pc:docMk/>
            <pc:sldMk cId="42300212" sldId="406"/>
            <ac:spMk id="159" creationId="{00000000-0000-0000-0000-000000000000}"/>
          </ac:spMkLst>
        </pc:spChg>
      </pc:sldChg>
      <pc:sldChg chg="addSp delSp modSp mod">
        <pc:chgData name="Priscilla O'Connor" userId="d3b9681a-6783-45a0-a9cd-fbceb3f6df13" providerId="ADAL" clId="{F1164A78-E6FC-406E-A997-D5344DC5E081}" dt="2022-08-15T15:47:59.468" v="251" actId="203"/>
        <pc:sldMkLst>
          <pc:docMk/>
          <pc:sldMk cId="778416474" sldId="409"/>
        </pc:sldMkLst>
        <pc:spChg chg="mod">
          <ac:chgData name="Priscilla O'Connor" userId="d3b9681a-6783-45a0-a9cd-fbceb3f6df13" providerId="ADAL" clId="{F1164A78-E6FC-406E-A997-D5344DC5E081}" dt="2022-08-15T15:46:03.265" v="239" actId="1076"/>
          <ac:spMkLst>
            <pc:docMk/>
            <pc:sldMk cId="778416474" sldId="409"/>
            <ac:spMk id="3" creationId="{6767D409-A72C-2042-AB29-D4EBF00D7689}"/>
          </ac:spMkLst>
        </pc:spChg>
        <pc:spChg chg="del">
          <ac:chgData name="Priscilla O'Connor" userId="d3b9681a-6783-45a0-a9cd-fbceb3f6df13" providerId="ADAL" clId="{F1164A78-E6FC-406E-A997-D5344DC5E081}" dt="2022-08-15T15:45:19.962" v="233" actId="478"/>
          <ac:spMkLst>
            <pc:docMk/>
            <pc:sldMk cId="778416474" sldId="409"/>
            <ac:spMk id="4" creationId="{A7A61011-5631-8F4F-A709-A992473A9DB1}"/>
          </ac:spMkLst>
        </pc:spChg>
        <pc:spChg chg="add mod">
          <ac:chgData name="Priscilla O'Connor" userId="d3b9681a-6783-45a0-a9cd-fbceb3f6df13" providerId="ADAL" clId="{F1164A78-E6FC-406E-A997-D5344DC5E081}" dt="2022-08-15T15:45:20.277" v="234"/>
          <ac:spMkLst>
            <pc:docMk/>
            <pc:sldMk cId="778416474" sldId="409"/>
            <ac:spMk id="5" creationId="{0F6DCBFA-7C5E-B9CD-87C3-A827FA2119D6}"/>
          </ac:spMkLst>
        </pc:spChg>
        <pc:graphicFrameChg chg="modGraphic">
          <ac:chgData name="Priscilla O'Connor" userId="d3b9681a-6783-45a0-a9cd-fbceb3f6df13" providerId="ADAL" clId="{F1164A78-E6FC-406E-A997-D5344DC5E081}" dt="2022-08-15T15:47:59.468" v="251" actId="203"/>
          <ac:graphicFrameMkLst>
            <pc:docMk/>
            <pc:sldMk cId="778416474" sldId="409"/>
            <ac:graphicFrameMk id="2" creationId="{FFAB8C9F-B4E7-0D44-BCE2-54F19945CA8C}"/>
          </ac:graphicFrameMkLst>
        </pc:graphicFrameChg>
      </pc:sldChg>
      <pc:sldChg chg="addSp delSp modSp mod">
        <pc:chgData name="Priscilla O'Connor" userId="d3b9681a-6783-45a0-a9cd-fbceb3f6df13" providerId="ADAL" clId="{F1164A78-E6FC-406E-A997-D5344DC5E081}" dt="2022-08-15T15:49:08.532" v="257" actId="1076"/>
        <pc:sldMkLst>
          <pc:docMk/>
          <pc:sldMk cId="1149275892" sldId="410"/>
        </pc:sldMkLst>
        <pc:spChg chg="add del mod">
          <ac:chgData name="Priscilla O'Connor" userId="d3b9681a-6783-45a0-a9cd-fbceb3f6df13" providerId="ADAL" clId="{F1164A78-E6FC-406E-A997-D5344DC5E081}" dt="2022-08-15T15:48:19.694" v="252" actId="478"/>
          <ac:spMkLst>
            <pc:docMk/>
            <pc:sldMk cId="1149275892" sldId="410"/>
            <ac:spMk id="3" creationId="{BD5743BA-36D0-06A9-5480-DF131B15ECAC}"/>
          </ac:spMkLst>
        </pc:spChg>
        <pc:spChg chg="add del mod">
          <ac:chgData name="Priscilla O'Connor" userId="d3b9681a-6783-45a0-a9cd-fbceb3f6df13" providerId="ADAL" clId="{F1164A78-E6FC-406E-A997-D5344DC5E081}" dt="2022-08-15T15:48:19.694" v="252" actId="478"/>
          <ac:spMkLst>
            <pc:docMk/>
            <pc:sldMk cId="1149275892" sldId="410"/>
            <ac:spMk id="4" creationId="{E8AAD924-3219-7C5B-6E8B-F8F6677A952A}"/>
          </ac:spMkLst>
        </pc:spChg>
        <pc:spChg chg="del">
          <ac:chgData name="Priscilla O'Connor" userId="d3b9681a-6783-45a0-a9cd-fbceb3f6df13" providerId="ADAL" clId="{F1164A78-E6FC-406E-A997-D5344DC5E081}" dt="2022-08-15T15:46:24.232" v="240" actId="478"/>
          <ac:spMkLst>
            <pc:docMk/>
            <pc:sldMk cId="1149275892" sldId="410"/>
            <ac:spMk id="5" creationId="{4C0B3175-B2F8-BF48-8315-5AA2971801C8}"/>
          </ac:spMkLst>
        </pc:spChg>
        <pc:spChg chg="del">
          <ac:chgData name="Priscilla O'Connor" userId="d3b9681a-6783-45a0-a9cd-fbceb3f6df13" providerId="ADAL" clId="{F1164A78-E6FC-406E-A997-D5344DC5E081}" dt="2022-08-15T15:46:24.232" v="240" actId="478"/>
          <ac:spMkLst>
            <pc:docMk/>
            <pc:sldMk cId="1149275892" sldId="410"/>
            <ac:spMk id="6" creationId="{4E66E42A-F0BE-414A-8D1C-9F113CF37774}"/>
          </ac:spMkLst>
        </pc:spChg>
        <pc:spChg chg="add mod">
          <ac:chgData name="Priscilla O'Connor" userId="d3b9681a-6783-45a0-a9cd-fbceb3f6df13" providerId="ADAL" clId="{F1164A78-E6FC-406E-A997-D5344DC5E081}" dt="2022-08-15T15:49:08.532" v="257" actId="1076"/>
          <ac:spMkLst>
            <pc:docMk/>
            <pc:sldMk cId="1149275892" sldId="410"/>
            <ac:spMk id="7" creationId="{F2CC6F0F-149F-BA55-8320-1D0F6C663CC0}"/>
          </ac:spMkLst>
        </pc:spChg>
        <pc:spChg chg="add mod">
          <ac:chgData name="Priscilla O'Connor" userId="d3b9681a-6783-45a0-a9cd-fbceb3f6df13" providerId="ADAL" clId="{F1164A78-E6FC-406E-A997-D5344DC5E081}" dt="2022-08-15T15:49:08.532" v="257" actId="1076"/>
          <ac:spMkLst>
            <pc:docMk/>
            <pc:sldMk cId="1149275892" sldId="410"/>
            <ac:spMk id="8" creationId="{37E61B0C-3728-B7B3-F21C-0F4DB56CDF3E}"/>
          </ac:spMkLst>
        </pc:spChg>
        <pc:graphicFrameChg chg="mod modGraphic">
          <ac:chgData name="Priscilla O'Connor" userId="d3b9681a-6783-45a0-a9cd-fbceb3f6df13" providerId="ADAL" clId="{F1164A78-E6FC-406E-A997-D5344DC5E081}" dt="2022-08-15T15:48:55.910" v="256" actId="12"/>
          <ac:graphicFrameMkLst>
            <pc:docMk/>
            <pc:sldMk cId="1149275892" sldId="410"/>
            <ac:graphicFrameMk id="2" creationId="{FFAB8C9F-B4E7-0D44-BCE2-54F19945CA8C}"/>
          </ac:graphicFrameMkLst>
        </pc:graphicFrameChg>
      </pc:sldChg>
      <pc:sldChg chg="addSp delSp modSp mod">
        <pc:chgData name="Priscilla O'Connor" userId="d3b9681a-6783-45a0-a9cd-fbceb3f6df13" providerId="ADAL" clId="{F1164A78-E6FC-406E-A997-D5344DC5E081}" dt="2022-08-15T15:50:17.478" v="269" actId="14100"/>
        <pc:sldMkLst>
          <pc:docMk/>
          <pc:sldMk cId="1681688170" sldId="411"/>
        </pc:sldMkLst>
        <pc:spChg chg="add del mod">
          <ac:chgData name="Priscilla O'Connor" userId="d3b9681a-6783-45a0-a9cd-fbceb3f6df13" providerId="ADAL" clId="{F1164A78-E6FC-406E-A997-D5344DC5E081}" dt="2022-08-15T15:49:11.278" v="258" actId="478"/>
          <ac:spMkLst>
            <pc:docMk/>
            <pc:sldMk cId="1681688170" sldId="411"/>
            <ac:spMk id="3" creationId="{11FD15DA-0534-B78B-6C23-302A55530BB3}"/>
          </ac:spMkLst>
        </pc:spChg>
        <pc:spChg chg="add del mod">
          <ac:chgData name="Priscilla O'Connor" userId="d3b9681a-6783-45a0-a9cd-fbceb3f6df13" providerId="ADAL" clId="{F1164A78-E6FC-406E-A997-D5344DC5E081}" dt="2022-08-15T15:49:11.278" v="258" actId="478"/>
          <ac:spMkLst>
            <pc:docMk/>
            <pc:sldMk cId="1681688170" sldId="411"/>
            <ac:spMk id="4" creationId="{15FA7CFC-ECF9-32F1-6EE7-F5CC15D0E570}"/>
          </ac:spMkLst>
        </pc:spChg>
        <pc:spChg chg="del">
          <ac:chgData name="Priscilla O'Connor" userId="d3b9681a-6783-45a0-a9cd-fbceb3f6df13" providerId="ADAL" clId="{F1164A78-E6FC-406E-A997-D5344DC5E081}" dt="2022-08-15T15:46:39.968" v="243" actId="478"/>
          <ac:spMkLst>
            <pc:docMk/>
            <pc:sldMk cId="1681688170" sldId="411"/>
            <ac:spMk id="5" creationId="{4AE5D38E-0CBE-7349-90DF-89485D5F0E14}"/>
          </ac:spMkLst>
        </pc:spChg>
        <pc:spChg chg="del">
          <ac:chgData name="Priscilla O'Connor" userId="d3b9681a-6783-45a0-a9cd-fbceb3f6df13" providerId="ADAL" clId="{F1164A78-E6FC-406E-A997-D5344DC5E081}" dt="2022-08-15T15:46:39.968" v="243" actId="478"/>
          <ac:spMkLst>
            <pc:docMk/>
            <pc:sldMk cId="1681688170" sldId="411"/>
            <ac:spMk id="6" creationId="{10FD5777-2321-6B4A-97C4-970D350A9DC9}"/>
          </ac:spMkLst>
        </pc:spChg>
        <pc:spChg chg="add mod">
          <ac:chgData name="Priscilla O'Connor" userId="d3b9681a-6783-45a0-a9cd-fbceb3f6df13" providerId="ADAL" clId="{F1164A78-E6FC-406E-A997-D5344DC5E081}" dt="2022-08-15T15:49:11.580" v="259"/>
          <ac:spMkLst>
            <pc:docMk/>
            <pc:sldMk cId="1681688170" sldId="411"/>
            <ac:spMk id="7" creationId="{4B3BA63B-BC05-BDD6-3AB8-A762A2373C31}"/>
          </ac:spMkLst>
        </pc:spChg>
        <pc:spChg chg="add mod">
          <ac:chgData name="Priscilla O'Connor" userId="d3b9681a-6783-45a0-a9cd-fbceb3f6df13" providerId="ADAL" clId="{F1164A78-E6FC-406E-A997-D5344DC5E081}" dt="2022-08-15T15:49:11.580" v="259"/>
          <ac:spMkLst>
            <pc:docMk/>
            <pc:sldMk cId="1681688170" sldId="411"/>
            <ac:spMk id="8" creationId="{D53DEDE6-AA9B-85F8-6E6D-B539ADC6D2DF}"/>
          </ac:spMkLst>
        </pc:spChg>
        <pc:graphicFrameChg chg="mod modGraphic">
          <ac:chgData name="Priscilla O'Connor" userId="d3b9681a-6783-45a0-a9cd-fbceb3f6df13" providerId="ADAL" clId="{F1164A78-E6FC-406E-A997-D5344DC5E081}" dt="2022-08-15T15:50:17.478" v="269" actId="14100"/>
          <ac:graphicFrameMkLst>
            <pc:docMk/>
            <pc:sldMk cId="1681688170" sldId="411"/>
            <ac:graphicFrameMk id="2" creationId="{FFAB8C9F-B4E7-0D44-BCE2-54F19945CA8C}"/>
          </ac:graphicFrameMkLst>
        </pc:graphicFrameChg>
      </pc:sldChg>
      <pc:sldChg chg="addSp delSp modSp mod">
        <pc:chgData name="Priscilla O'Connor" userId="d3b9681a-6783-45a0-a9cd-fbceb3f6df13" providerId="ADAL" clId="{F1164A78-E6FC-406E-A997-D5344DC5E081}" dt="2022-08-15T15:51:21.538" v="280" actId="12"/>
        <pc:sldMkLst>
          <pc:docMk/>
          <pc:sldMk cId="1416082535" sldId="412"/>
        </pc:sldMkLst>
        <pc:spChg chg="mod">
          <ac:chgData name="Priscilla O'Connor" userId="d3b9681a-6783-45a0-a9cd-fbceb3f6df13" providerId="ADAL" clId="{F1164A78-E6FC-406E-A997-D5344DC5E081}" dt="2022-08-15T15:51:21.538" v="280" actId="12"/>
          <ac:spMkLst>
            <pc:docMk/>
            <pc:sldMk cId="1416082535" sldId="412"/>
            <ac:spMk id="2" creationId="{B37BE321-70A6-F84A-A92F-703C08A76495}"/>
          </ac:spMkLst>
        </pc:spChg>
        <pc:spChg chg="mod">
          <ac:chgData name="Priscilla O'Connor" userId="d3b9681a-6783-45a0-a9cd-fbceb3f6df13" providerId="ADAL" clId="{F1164A78-E6FC-406E-A997-D5344DC5E081}" dt="2022-08-15T15:51:09.809" v="278" actId="1076"/>
          <ac:spMkLst>
            <pc:docMk/>
            <pc:sldMk cId="1416082535" sldId="412"/>
            <ac:spMk id="3" creationId="{94632F8C-05C6-6A43-A33D-53A7B00A96E6}"/>
          </ac:spMkLst>
        </pc:spChg>
        <pc:spChg chg="add mod">
          <ac:chgData name="Priscilla O'Connor" userId="d3b9681a-6783-45a0-a9cd-fbceb3f6df13" providerId="ADAL" clId="{F1164A78-E6FC-406E-A997-D5344DC5E081}" dt="2022-08-15T15:50:47.566" v="273"/>
          <ac:spMkLst>
            <pc:docMk/>
            <pc:sldMk cId="1416082535" sldId="412"/>
            <ac:spMk id="4" creationId="{0D4168C7-5B25-96CF-68E1-46BA7E58BB0E}"/>
          </ac:spMkLst>
        </pc:spChg>
        <pc:spChg chg="del mod">
          <ac:chgData name="Priscilla O'Connor" userId="d3b9681a-6783-45a0-a9cd-fbceb3f6df13" providerId="ADAL" clId="{F1164A78-E6FC-406E-A997-D5344DC5E081}" dt="2022-08-15T15:50:47.236" v="272" actId="478"/>
          <ac:spMkLst>
            <pc:docMk/>
            <pc:sldMk cId="1416082535" sldId="412"/>
            <ac:spMk id="7" creationId="{8F3618DE-A7EC-FE42-B4DD-9801165A918D}"/>
          </ac:spMkLst>
        </pc:spChg>
        <pc:picChg chg="mod">
          <ac:chgData name="Priscilla O'Connor" userId="d3b9681a-6783-45a0-a9cd-fbceb3f6df13" providerId="ADAL" clId="{F1164A78-E6FC-406E-A997-D5344DC5E081}" dt="2022-08-15T15:51:05.962" v="277" actId="1076"/>
          <ac:picMkLst>
            <pc:docMk/>
            <pc:sldMk cId="1416082535" sldId="412"/>
            <ac:picMk id="5" creationId="{2CC41A24-98EC-4F90-9806-664AC48EF918}"/>
          </ac:picMkLst>
        </pc:picChg>
      </pc:sldChg>
      <pc:sldChg chg="addSp delSp modSp mod">
        <pc:chgData name="Priscilla O'Connor" userId="d3b9681a-6783-45a0-a9cd-fbceb3f6df13" providerId="ADAL" clId="{F1164A78-E6FC-406E-A997-D5344DC5E081}" dt="2022-08-15T15:54:09.601" v="312" actId="255"/>
        <pc:sldMkLst>
          <pc:docMk/>
          <pc:sldMk cId="251708416" sldId="413"/>
        </pc:sldMkLst>
        <pc:spChg chg="add mod">
          <ac:chgData name="Priscilla O'Connor" userId="d3b9681a-6783-45a0-a9cd-fbceb3f6df13" providerId="ADAL" clId="{F1164A78-E6FC-406E-A997-D5344DC5E081}" dt="2022-08-15T15:53:21.695" v="307"/>
          <ac:spMkLst>
            <pc:docMk/>
            <pc:sldMk cId="251708416" sldId="413"/>
            <ac:spMk id="2" creationId="{364A620A-FFC1-9A7F-D3DC-BC8EF116B86B}"/>
          </ac:spMkLst>
        </pc:spChg>
        <pc:spChg chg="mod">
          <ac:chgData name="Priscilla O'Connor" userId="d3b9681a-6783-45a0-a9cd-fbceb3f6df13" providerId="ADAL" clId="{F1164A78-E6FC-406E-A997-D5344DC5E081}" dt="2022-08-15T15:54:09.601" v="312" actId="255"/>
          <ac:spMkLst>
            <pc:docMk/>
            <pc:sldMk cId="251708416" sldId="413"/>
            <ac:spMk id="3" creationId="{FCFDA6EE-F800-1445-920A-AB87DD759CDE}"/>
          </ac:spMkLst>
        </pc:spChg>
        <pc:spChg chg="del">
          <ac:chgData name="Priscilla O'Connor" userId="d3b9681a-6783-45a0-a9cd-fbceb3f6df13" providerId="ADAL" clId="{F1164A78-E6FC-406E-A997-D5344DC5E081}" dt="2022-08-15T15:53:21.393" v="306" actId="478"/>
          <ac:spMkLst>
            <pc:docMk/>
            <pc:sldMk cId="251708416" sldId="413"/>
            <ac:spMk id="6" creationId="{E516A779-8659-E342-8057-659C84600F8E}"/>
          </ac:spMkLst>
        </pc:spChg>
        <pc:graphicFrameChg chg="mod">
          <ac:chgData name="Priscilla O'Connor" userId="d3b9681a-6783-45a0-a9cd-fbceb3f6df13" providerId="ADAL" clId="{F1164A78-E6FC-406E-A997-D5344DC5E081}" dt="2022-08-15T15:53:30.076" v="309" actId="1076"/>
          <ac:graphicFrameMkLst>
            <pc:docMk/>
            <pc:sldMk cId="251708416" sldId="413"/>
            <ac:graphicFrameMk id="5" creationId="{F3623217-A542-5E41-8E08-766F8DAA4828}"/>
          </ac:graphicFrameMkLst>
        </pc:graphicFrameChg>
      </pc:sldChg>
      <pc:sldChg chg="addSp delSp modSp mod">
        <pc:chgData name="Priscilla O'Connor" userId="d3b9681a-6783-45a0-a9cd-fbceb3f6df13" providerId="ADAL" clId="{F1164A78-E6FC-406E-A997-D5344DC5E081}" dt="2022-08-15T16:07:52.108" v="474" actId="1076"/>
        <pc:sldMkLst>
          <pc:docMk/>
          <pc:sldMk cId="1480526309" sldId="414"/>
        </pc:sldMkLst>
        <pc:spChg chg="del mod">
          <ac:chgData name="Priscilla O'Connor" userId="d3b9681a-6783-45a0-a9cd-fbceb3f6df13" providerId="ADAL" clId="{F1164A78-E6FC-406E-A997-D5344DC5E081}" dt="2022-08-15T16:03:18.112" v="434" actId="478"/>
          <ac:spMkLst>
            <pc:docMk/>
            <pc:sldMk cId="1480526309" sldId="414"/>
            <ac:spMk id="2" creationId="{31732748-90BC-644B-9307-B0CE18C91CDF}"/>
          </ac:spMkLst>
        </pc:spChg>
        <pc:spChg chg="mod">
          <ac:chgData name="Priscilla O'Connor" userId="d3b9681a-6783-45a0-a9cd-fbceb3f6df13" providerId="ADAL" clId="{F1164A78-E6FC-406E-A997-D5344DC5E081}" dt="2022-08-15T16:03:38.956" v="439" actId="1076"/>
          <ac:spMkLst>
            <pc:docMk/>
            <pc:sldMk cId="1480526309" sldId="414"/>
            <ac:spMk id="3" creationId="{A5039C10-8CE9-3041-9A36-551EA4DF9435}"/>
          </ac:spMkLst>
        </pc:spChg>
        <pc:spChg chg="add mod">
          <ac:chgData name="Priscilla O'Connor" userId="d3b9681a-6783-45a0-a9cd-fbceb3f6df13" providerId="ADAL" clId="{F1164A78-E6FC-406E-A997-D5344DC5E081}" dt="2022-08-15T16:03:18.391" v="435"/>
          <ac:spMkLst>
            <pc:docMk/>
            <pc:sldMk cId="1480526309" sldId="414"/>
            <ac:spMk id="4" creationId="{1CDDC85D-6E29-A40E-5BE1-5D308FAC46B4}"/>
          </ac:spMkLst>
        </pc:spChg>
        <pc:spChg chg="mod">
          <ac:chgData name="Priscilla O'Connor" userId="d3b9681a-6783-45a0-a9cd-fbceb3f6df13" providerId="ADAL" clId="{F1164A78-E6FC-406E-A997-D5344DC5E081}" dt="2022-08-15T16:07:40.431" v="472" actId="1076"/>
          <ac:spMkLst>
            <pc:docMk/>
            <pc:sldMk cId="1480526309" sldId="414"/>
            <ac:spMk id="6" creationId="{225385AC-DACE-5D48-ACFC-7AE1D42AE832}"/>
          </ac:spMkLst>
        </pc:spChg>
        <pc:spChg chg="mod">
          <ac:chgData name="Priscilla O'Connor" userId="d3b9681a-6783-45a0-a9cd-fbceb3f6df13" providerId="ADAL" clId="{F1164A78-E6FC-406E-A997-D5344DC5E081}" dt="2022-08-15T16:07:46.248" v="473" actId="1076"/>
          <ac:spMkLst>
            <pc:docMk/>
            <pc:sldMk cId="1480526309" sldId="414"/>
            <ac:spMk id="7" creationId="{0D359852-98E9-B140-92F0-E9607060023A}"/>
          </ac:spMkLst>
        </pc:spChg>
        <pc:picChg chg="del mod">
          <ac:chgData name="Priscilla O'Connor" userId="d3b9681a-6783-45a0-a9cd-fbceb3f6df13" providerId="ADAL" clId="{F1164A78-E6FC-406E-A997-D5344DC5E081}" dt="2022-08-15T16:07:18.009" v="470" actId="478"/>
          <ac:picMkLst>
            <pc:docMk/>
            <pc:sldMk cId="1480526309" sldId="414"/>
            <ac:picMk id="5" creationId="{1A66DF2C-6C13-B34B-B4AA-C59B4D0D7F1D}"/>
          </ac:picMkLst>
        </pc:picChg>
        <pc:picChg chg="add mod">
          <ac:chgData name="Priscilla O'Connor" userId="d3b9681a-6783-45a0-a9cd-fbceb3f6df13" providerId="ADAL" clId="{F1164A78-E6FC-406E-A997-D5344DC5E081}" dt="2022-08-15T16:07:52.108" v="474" actId="1076"/>
          <ac:picMkLst>
            <pc:docMk/>
            <pc:sldMk cId="1480526309" sldId="414"/>
            <ac:picMk id="9" creationId="{2BAE4BFC-283A-7EDE-6E6F-050EAEC94C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BBB5A-1A68-024C-B8DF-62243DF77E8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8F176-347D-8C4B-9535-ABB6EF85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2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4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145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10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10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ront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C9A0-4482-9442-A89B-899CE9C103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282280"/>
            <a:ext cx="5949244" cy="1655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5CC1A-293D-3B45-BD21-92CD30C418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030119"/>
            <a:ext cx="594924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9537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1B8B-0D23-044A-BF6F-F9A6FA5F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AA52A-BDEA-E841-9172-8CB97072D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2C060-80EB-674F-831D-99B8DA9F1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E1151-F0CC-C44A-9F9D-07410851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5EEDF-74A2-2742-9B65-278199BE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75A2C-D93D-3D40-9929-285D3ECC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B0B1-0CA1-B84D-BECF-116CCF04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A4A60-CC5E-CE41-8EA1-4C1E3CEE7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8F49B-3CB8-2846-9CBE-404BCE5B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4AC4-B091-F442-84C8-2D63E920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CD6C2-B1BE-7B47-8743-436061AB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6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F980EA-2BBC-AA49-A89E-07F12B3EA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A62D0-76C2-1844-8DB0-3FA7FCC1E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00DE-82FE-8442-B3FD-AC6FB2B8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52F60-9932-C944-9B81-AB8D57F9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97051-0340-5D44-83C6-94E580FE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d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633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2C50-7AE3-2B41-8AE9-389E726D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637A-0848-E04B-A153-9EAAB3D1C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33AAA-FF5D-2C40-B59D-233C98FD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F9DA9-7A0D-AA49-B253-5A7D3A37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52E3-A1BC-7D4B-A261-C6A7E4D5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9F82-70BE-DB47-BA5A-63E6C4F4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5C967-BB96-6F4C-AF25-EB40B9469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1295A-01FB-564E-BFC7-0A3713AC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EC7B2-74AD-6441-AF8A-A65B3803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35615-8DCB-B544-8903-401AA67B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2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D5B7-F4ED-9946-BC8D-42550B1B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007E0-5108-634B-BB02-0DC42D199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95386-C1C6-464A-BDBF-1BEB6C563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993D5-C317-8442-BEB8-ED05745D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964F4-6A7B-E34D-A847-420CDCEE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53393-EF10-514F-9C09-B9EAA35F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3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CF97-E616-FB41-B997-AAD67BEF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97D44-B745-5E4F-AA37-C8835E938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B5580-42B7-9148-8318-CE6D44AE4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44558-AB54-7B4C-B107-CBF905D89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7F08-05DF-DE47-9DD0-8FCBE393B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8DE82-310A-9942-9C96-084BC373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2A6E93-CC1A-854D-8E7A-F3A38BA2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6BA5B0-0C75-524F-964B-BC9CC154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9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9007-116F-9049-BA96-6361E9FD9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0FBC1-A4A5-484C-8079-CA74C728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61BBB-8752-E14B-8BA9-991B2264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53577-58C1-2F4F-8F35-A3042709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6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82B8D-FF3E-B44A-96FE-20C9D6A1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04A25-737A-0B4B-90E3-3CC1B988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918F6-CD3F-EC43-BCBE-27C09906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B055-E7DE-8342-9CFE-E9539573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65856-121E-B346-9B1B-B85F68E3A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C49C1-C556-BB4B-86F4-0AFC1A83F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AE0DF-F478-C341-BA66-22C116B9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EC18F-EAAD-8545-8FCE-55BD63539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D8E9E-AEF6-AC45-B375-4B9FC0E3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4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9ECB0-C630-204D-BC29-C23979A37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11013-8E0B-2C4B-87D3-C5608FB36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E580D-3BBB-A04E-8941-C61653F1542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5B461-2F18-ED40-B4AD-D5CFCDAA4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45E9-8DB7-8243-A31E-241E17D50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FE0C-6316-AF4A-B865-4D61655813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C699637-C3AA-E945-AE17-3DBD7F15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E3D6-CDCF-284A-9984-0E744737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498" y="4703975"/>
            <a:ext cx="7952127" cy="956140"/>
          </a:xfrm>
        </p:spPr>
        <p:txBody>
          <a:bodyPr>
            <a:normAutofit/>
          </a:bodyPr>
          <a:lstStyle/>
          <a:p>
            <a:pPr marL="806450" indent="-806450" algn="l"/>
            <a:r>
              <a:rPr lang="en-US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Energy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05C31-9E57-BC4C-867A-C6AFE157B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668" y="5648898"/>
            <a:ext cx="3411657" cy="393389"/>
          </a:xfrm>
        </p:spPr>
        <p:txBody>
          <a:bodyPr/>
          <a:lstStyle/>
          <a:p>
            <a:pPr algn="l"/>
            <a:r>
              <a:rPr lang="en-US" altLang="en-US" sz="1600" b="1"/>
              <a:t>Learning outcomes: 1.9, 2.2</a:t>
            </a:r>
          </a:p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9C894F-BE1E-42C7-B9D5-D24BB527F0A3}"/>
              </a:ext>
            </a:extLst>
          </p:cNvPr>
          <p:cNvSpPr/>
          <p:nvPr/>
        </p:nvSpPr>
        <p:spPr>
          <a:xfrm>
            <a:off x="481795" y="609599"/>
            <a:ext cx="1405053" cy="140505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sz="5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4530F-03EA-4F90-BB90-18ABB246F24E}"/>
              </a:ext>
            </a:extLst>
          </p:cNvPr>
          <p:cNvSpPr txBox="1"/>
          <p:nvPr/>
        </p:nvSpPr>
        <p:spPr>
          <a:xfrm>
            <a:off x="663932" y="750705"/>
            <a:ext cx="10705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FFC000"/>
                </a:solidFill>
                <a:latin typeface="+mn-lt"/>
              </a:rPr>
              <a:t>Chapter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3C1-098A-4755-A7C5-0D1C145C70E8}"/>
              </a:ext>
            </a:extLst>
          </p:cNvPr>
          <p:cNvSpPr txBox="1"/>
          <p:nvPr/>
        </p:nvSpPr>
        <p:spPr>
          <a:xfrm>
            <a:off x="670221" y="872191"/>
            <a:ext cx="1070517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66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+mj-ea"/>
                <a:cs typeface="+mj-cs"/>
              </a:rPr>
              <a:t>6</a:t>
            </a:r>
            <a:endParaRPr lang="en-IE" sz="660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0181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02696-C699-4AF7-B430-5F4FF7744B25}"/>
              </a:ext>
            </a:extLst>
          </p:cNvPr>
          <p:cNvSpPr txBox="1"/>
          <p:nvPr/>
        </p:nvSpPr>
        <p:spPr>
          <a:xfrm>
            <a:off x="544102" y="1462082"/>
            <a:ext cx="4475639" cy="3232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IE" altLang="en-US" sz="2400" b="1">
                <a:solidFill>
                  <a:srgbClr val="1E4783"/>
                </a:solidFill>
              </a:rPr>
              <a:t>Nuclear energy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Location:</a:t>
            </a:r>
            <a:r>
              <a:rPr lang="en-IE" altLang="en-US" sz="2000">
                <a:solidFill>
                  <a:srgbClr val="1E4783"/>
                </a:solidFill>
              </a:rPr>
              <a:t> England; France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Uses:</a:t>
            </a:r>
            <a:r>
              <a:rPr lang="en-IE" altLang="en-US" sz="2000">
                <a:solidFill>
                  <a:srgbClr val="1E4783"/>
                </a:solidFill>
              </a:rPr>
              <a:t> not in use in Ireland; </a:t>
            </a:r>
            <a:br>
              <a:rPr lang="en-IE" altLang="en-US" sz="2000">
                <a:solidFill>
                  <a:srgbClr val="1E4783"/>
                </a:solidFill>
              </a:rPr>
            </a:br>
            <a:r>
              <a:rPr lang="en-IE" altLang="en-US" sz="2000">
                <a:solidFill>
                  <a:srgbClr val="1E4783"/>
                </a:solidFill>
              </a:rPr>
              <a:t>Europe – for industrial use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Disadvantages:</a:t>
            </a:r>
            <a:r>
              <a:rPr lang="en-IE" altLang="en-US" sz="2000">
                <a:solidFill>
                  <a:srgbClr val="1E4783"/>
                </a:solidFill>
              </a:rPr>
              <a:t> finite; emits CO</a:t>
            </a:r>
            <a:r>
              <a:rPr lang="en-IE" altLang="en-US" sz="2000" baseline="-25000">
                <a:solidFill>
                  <a:srgbClr val="1E4783"/>
                </a:solidFill>
              </a:rPr>
              <a:t>2</a:t>
            </a:r>
            <a:r>
              <a:rPr lang="en-IE" altLang="en-US" sz="2000">
                <a:solidFill>
                  <a:srgbClr val="1E4783"/>
                </a:solidFill>
              </a:rPr>
              <a:t>; unstable and can have a disastrous effect on all living things; costly to store safely </a:t>
            </a:r>
          </a:p>
        </p:txBody>
      </p:sp>
      <p:pic>
        <p:nvPicPr>
          <p:cNvPr id="5" name="Picture 4" descr="A picture containing grass&#10;&#10;Description automatically generated">
            <a:extLst>
              <a:ext uri="{FF2B5EF4-FFF2-40B4-BE49-F238E27FC236}">
                <a16:creationId xmlns:a16="http://schemas.microsoft.com/office/drawing/2014/main" id="{37BEE7A3-75EA-F4A0-7F67-5EB92AAA82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4603" y="1462082"/>
            <a:ext cx="6186461" cy="4089739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F9ED6B1B-CD80-E7DE-BC45-3339E1B5848C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C872B668-23F8-80FD-46BF-56FE80D71B4B}"/>
              </a:ext>
            </a:extLst>
          </p:cNvPr>
          <p:cNvSpPr txBox="1">
            <a:spLocks/>
          </p:cNvSpPr>
          <p:nvPr/>
        </p:nvSpPr>
        <p:spPr>
          <a:xfrm>
            <a:off x="544102" y="841622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rgbClr val="1E4783"/>
                </a:solidFill>
                <a:latin typeface="+mn-lt"/>
              </a:rPr>
              <a:t>Non-renewable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3133698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5F3A3C56-337E-C149-B200-1DE8C8B62E3C}"/>
              </a:ext>
            </a:extLst>
          </p:cNvPr>
          <p:cNvSpPr txBox="1">
            <a:spLocks/>
          </p:cNvSpPr>
          <p:nvPr/>
        </p:nvSpPr>
        <p:spPr>
          <a:xfrm>
            <a:off x="463296" y="365125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rgbClr val="1E4783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D262B8-3579-4602-BB78-1EBC02C7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548806"/>
              </p:ext>
            </p:extLst>
          </p:nvPr>
        </p:nvGraphicFramePr>
        <p:xfrm>
          <a:off x="1681908" y="1195251"/>
          <a:ext cx="7128988" cy="344206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8988">
                  <a:extLst>
                    <a:ext uri="{9D8B030D-6E8A-4147-A177-3AD203B41FA5}">
                      <a16:colId xmlns:a16="http://schemas.microsoft.com/office/drawing/2014/main" val="222612161"/>
                    </a:ext>
                  </a:extLst>
                </a:gridCol>
              </a:tblGrid>
              <a:tr h="590068">
                <a:tc>
                  <a:txBody>
                    <a:bodyPr/>
                    <a:lstStyle/>
                    <a:p>
                      <a:pPr algn="l"/>
                      <a:endParaRPr lang="en-US" sz="3000" b="1" i="0">
                        <a:latin typeface="+mn-lt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A87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09641"/>
                  </a:ext>
                </a:extLst>
              </a:tr>
              <a:tr h="491723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is a non-renewable energy resource?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682352"/>
                  </a:ext>
                </a:extLst>
              </a:tr>
              <a:tr h="491723">
                <a:tc>
                  <a:txBody>
                    <a:bodyPr/>
                    <a:lstStyle/>
                    <a:p>
                      <a:pPr marL="447675" marR="0" lvl="0" indent="-447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is meant by the term ‘non-finite’?</a:t>
                      </a:r>
                      <a:endParaRPr lang="en-US" sz="18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383217"/>
                  </a:ext>
                </a:extLst>
              </a:tr>
              <a:tr h="491723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 is oil a popular energy resource?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32511"/>
                  </a:ext>
                </a:extLst>
              </a:tr>
              <a:tr h="491723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4.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 </a:t>
                      </a:r>
                      <a:r>
                        <a:rPr lang="en-GB" sz="1800" b="1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reason to stop using coal.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58269"/>
                  </a:ext>
                </a:extLst>
              </a:tr>
              <a:tr h="885102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5.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 a reason why Ireland has no nuclear power stations.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176026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84480668-496E-4F3A-8EA1-5F3BF660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51" y="1227912"/>
            <a:ext cx="3296790" cy="62550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CB3181E9-81EA-0407-45F8-E3CB4F6378A4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</p:spTree>
    <p:extLst>
      <p:ext uri="{BB962C8B-B14F-4D97-AF65-F5344CB8AC3E}">
        <p14:creationId xmlns:p14="http://schemas.microsoft.com/office/powerpoint/2010/main" val="80361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5F3A3C56-337E-C149-B200-1DE8C8B62E3C}"/>
              </a:ext>
            </a:extLst>
          </p:cNvPr>
          <p:cNvSpPr txBox="1">
            <a:spLocks/>
          </p:cNvSpPr>
          <p:nvPr/>
        </p:nvSpPr>
        <p:spPr>
          <a:xfrm>
            <a:off x="463296" y="365125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rgbClr val="1E4783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876B19-CD5F-314D-9CBD-07A728E18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436"/>
              </p:ext>
            </p:extLst>
          </p:nvPr>
        </p:nvGraphicFramePr>
        <p:xfrm>
          <a:off x="1759432" y="1311114"/>
          <a:ext cx="7956068" cy="1803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56068">
                  <a:extLst>
                    <a:ext uri="{9D8B030D-6E8A-4147-A177-3AD203B41FA5}">
                      <a16:colId xmlns:a16="http://schemas.microsoft.com/office/drawing/2014/main" val="222612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Higher-order questions 1</a:t>
                      </a:r>
                      <a:endParaRPr lang="en-US" sz="20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451609641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	If oil was discovered off the coast of Ireland, should we extract it?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017682352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marR="0" lvl="0" indent="-447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Should Ireland build a nuclear power plant to meet our electricity needs?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326383217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	Read up on the Industrial Revolution in your History book. Why was coal so important then? What was the effect of this?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73032511"/>
                  </a:ext>
                </a:extLst>
              </a:tr>
            </a:tbl>
          </a:graphicData>
        </a:graphic>
      </p:graphicFrame>
      <p:sp>
        <p:nvSpPr>
          <p:cNvPr id="2" name="Title 6">
            <a:extLst>
              <a:ext uri="{FF2B5EF4-FFF2-40B4-BE49-F238E27FC236}">
                <a16:creationId xmlns:a16="http://schemas.microsoft.com/office/drawing/2014/main" id="{75FC02A1-2E1A-8172-7C27-39438E073CBB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</p:spTree>
    <p:extLst>
      <p:ext uri="{BB962C8B-B14F-4D97-AF65-F5344CB8AC3E}">
        <p14:creationId xmlns:p14="http://schemas.microsoft.com/office/powerpoint/2010/main" val="2573555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842D2C-72D7-4200-8EA0-2706C8F165B7}"/>
              </a:ext>
            </a:extLst>
          </p:cNvPr>
          <p:cNvSpPr txBox="1"/>
          <p:nvPr/>
        </p:nvSpPr>
        <p:spPr>
          <a:xfrm>
            <a:off x="544103" y="1536856"/>
            <a:ext cx="4809868" cy="4247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163"/>
              </a:lnSpc>
              <a:spcBef>
                <a:spcPct val="0"/>
              </a:spcBef>
              <a:spcAft>
                <a:spcPts val="600"/>
              </a:spcAft>
              <a:buFont typeface="Courier New"/>
              <a:buNone/>
              <a:defRPr/>
            </a:pPr>
            <a:r>
              <a:rPr lang="en-US" altLang="en-US" sz="2400" b="1">
                <a:solidFill>
                  <a:srgbClr val="1E4783"/>
                </a:solidFill>
              </a:rPr>
              <a:t>Solar energy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Location:</a:t>
            </a:r>
            <a:r>
              <a:rPr lang="en-IE" sz="2000">
                <a:solidFill>
                  <a:srgbClr val="1E4783"/>
                </a:solidFill>
              </a:rPr>
              <a:t> all locations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Extraction:</a:t>
            </a:r>
            <a:r>
              <a:rPr lang="en-IE" sz="2000">
                <a:solidFill>
                  <a:srgbClr val="1E4783"/>
                </a:solidFill>
              </a:rPr>
              <a:t> solar panels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Uses:</a:t>
            </a:r>
            <a:r>
              <a:rPr lang="en-IE" sz="2000">
                <a:solidFill>
                  <a:srgbClr val="1E4783"/>
                </a:solidFill>
              </a:rPr>
              <a:t> heating individual homes; powering road signs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Advantages:</a:t>
            </a:r>
            <a:r>
              <a:rPr lang="en-IE" sz="2000">
                <a:solidFill>
                  <a:srgbClr val="1E4783"/>
                </a:solidFill>
              </a:rPr>
              <a:t> clean, as it has no CO</a:t>
            </a:r>
            <a:r>
              <a:rPr lang="en-IE" sz="2000" baseline="-25000">
                <a:solidFill>
                  <a:srgbClr val="1E4783"/>
                </a:solidFill>
              </a:rPr>
              <a:t>2</a:t>
            </a:r>
            <a:r>
              <a:rPr lang="en-IE" sz="2000">
                <a:solidFill>
                  <a:srgbClr val="1E4783"/>
                </a:solidFill>
              </a:rPr>
              <a:t> emissions; free except for start-up costs; non-finite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Disadvantages:</a:t>
            </a:r>
            <a:r>
              <a:rPr lang="en-IE" sz="2000">
                <a:solidFill>
                  <a:srgbClr val="1E4783"/>
                </a:solidFill>
              </a:rPr>
              <a:t> amount of energy changes throughout the year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E861E7DD-8CE7-8549-AF43-9EC53E9CBF55}"/>
              </a:ext>
            </a:extLst>
          </p:cNvPr>
          <p:cNvSpPr txBox="1">
            <a:spLocks/>
          </p:cNvSpPr>
          <p:nvPr/>
        </p:nvSpPr>
        <p:spPr>
          <a:xfrm>
            <a:off x="544102" y="910498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00B050"/>
                </a:solidFill>
                <a:latin typeface="+mn-lt"/>
              </a:rPr>
              <a:t>Renewable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energy sources</a:t>
            </a:r>
          </a:p>
        </p:txBody>
      </p:sp>
      <p:pic>
        <p:nvPicPr>
          <p:cNvPr id="6" name="Picture 5" descr="A picture containing grass, outdoor, solar cell, outdoor object&#10;&#10;Description automatically generated">
            <a:extLst>
              <a:ext uri="{FF2B5EF4-FFF2-40B4-BE49-F238E27FC236}">
                <a16:creationId xmlns:a16="http://schemas.microsoft.com/office/drawing/2014/main" id="{4F47DB1D-11EC-CCEF-69CC-42006A8C2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902" y="1870237"/>
            <a:ext cx="5638800" cy="3715929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6DBF0D3F-FC4C-749B-FD98-FEE318EDE4B6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</p:spTree>
    <p:extLst>
      <p:ext uri="{BB962C8B-B14F-4D97-AF65-F5344CB8AC3E}">
        <p14:creationId xmlns:p14="http://schemas.microsoft.com/office/powerpoint/2010/main" val="433317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02696-C699-4AF7-B430-5F4FF7744B25}"/>
              </a:ext>
            </a:extLst>
          </p:cNvPr>
          <p:cNvSpPr txBox="1"/>
          <p:nvPr/>
        </p:nvSpPr>
        <p:spPr>
          <a:xfrm>
            <a:off x="544102" y="1500848"/>
            <a:ext cx="4992748" cy="3755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IE" sz="2400" b="1">
                <a:solidFill>
                  <a:srgbClr val="1E4783"/>
                </a:solidFill>
              </a:rPr>
              <a:t>Wind energy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Location:</a:t>
            </a:r>
            <a:r>
              <a:rPr lang="en-IE" sz="2000">
                <a:solidFill>
                  <a:srgbClr val="1E4783"/>
                </a:solidFill>
              </a:rPr>
              <a:t> coastal areas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Extraction:</a:t>
            </a:r>
            <a:r>
              <a:rPr lang="en-IE" sz="2000">
                <a:solidFill>
                  <a:srgbClr val="1E4783"/>
                </a:solidFill>
              </a:rPr>
              <a:t> turbines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Uses:</a:t>
            </a:r>
            <a:r>
              <a:rPr lang="en-IE" sz="2000">
                <a:solidFill>
                  <a:srgbClr val="1E4783"/>
                </a:solidFill>
              </a:rPr>
              <a:t> added to the National Grid supply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Advantages:</a:t>
            </a:r>
            <a:r>
              <a:rPr lang="en-IE" sz="2000">
                <a:solidFill>
                  <a:srgbClr val="1E4783"/>
                </a:solidFill>
              </a:rPr>
              <a:t> clean, as it has no CO</a:t>
            </a:r>
            <a:r>
              <a:rPr lang="en-IE" sz="2000" baseline="-25000">
                <a:solidFill>
                  <a:srgbClr val="1E4783"/>
                </a:solidFill>
              </a:rPr>
              <a:t>2 </a:t>
            </a:r>
            <a:r>
              <a:rPr lang="en-IE" sz="2000">
                <a:solidFill>
                  <a:srgbClr val="1E4783"/>
                </a:solidFill>
              </a:rPr>
              <a:t>emissions; non-finite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000" b="1">
                <a:solidFill>
                  <a:srgbClr val="1E4783"/>
                </a:solidFill>
              </a:rPr>
              <a:t>Disadvantages:</a:t>
            </a:r>
            <a:r>
              <a:rPr lang="en-IE" sz="2000">
                <a:solidFill>
                  <a:srgbClr val="1E4783"/>
                </a:solidFill>
              </a:rPr>
              <a:t> turbines are often placed in areas of natural beauty </a:t>
            </a:r>
          </a:p>
        </p:txBody>
      </p:sp>
      <p:pic>
        <p:nvPicPr>
          <p:cNvPr id="4" name="Picture 3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C1EF42AD-845A-AAC6-79F6-1661457465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5802" y="1265697"/>
            <a:ext cx="5900233" cy="3930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B503D-4EC7-C2F1-B662-974E013B56FC}"/>
              </a:ext>
            </a:extLst>
          </p:cNvPr>
          <p:cNvSpPr txBox="1"/>
          <p:nvPr/>
        </p:nvSpPr>
        <p:spPr>
          <a:xfrm>
            <a:off x="5985802" y="5228356"/>
            <a:ext cx="42746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Image: 4H4 Photography/Shutterstock.com</a:t>
            </a:r>
            <a:endParaRPr lang="en-IE" sz="120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4A6AD0C-A7D8-3C86-2149-88EAFFC9EFE3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5F278DB4-8E84-31ED-7A46-8C2B1FE2596C}"/>
              </a:ext>
            </a:extLst>
          </p:cNvPr>
          <p:cNvSpPr txBox="1">
            <a:spLocks/>
          </p:cNvSpPr>
          <p:nvPr/>
        </p:nvSpPr>
        <p:spPr>
          <a:xfrm>
            <a:off x="544102" y="910498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00B050"/>
                </a:solidFill>
                <a:latin typeface="+mn-lt"/>
              </a:rPr>
              <a:t>Renewable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285396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842D2C-72D7-4200-8EA0-2706C8F165B7}"/>
              </a:ext>
            </a:extLst>
          </p:cNvPr>
          <p:cNvSpPr txBox="1"/>
          <p:nvPr/>
        </p:nvSpPr>
        <p:spPr>
          <a:xfrm>
            <a:off x="544102" y="1578853"/>
            <a:ext cx="5379055" cy="3798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IE" altLang="en-US" sz="2400" b="1">
                <a:solidFill>
                  <a:srgbClr val="1E4783"/>
                </a:solidFill>
              </a:rPr>
              <a:t>Tidal energy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Location: </a:t>
            </a:r>
            <a:r>
              <a:rPr lang="en-IE" altLang="en-US" sz="2000">
                <a:solidFill>
                  <a:srgbClr val="1E4783"/>
                </a:solidFill>
              </a:rPr>
              <a:t>coastal areas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Extraction:</a:t>
            </a:r>
            <a:r>
              <a:rPr lang="en-IE" altLang="en-US" sz="2000">
                <a:solidFill>
                  <a:srgbClr val="1E4783"/>
                </a:solidFill>
              </a:rPr>
              <a:t> underwater turbines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Uses:</a:t>
            </a:r>
            <a:r>
              <a:rPr lang="en-IE" altLang="en-US" sz="2000">
                <a:solidFill>
                  <a:srgbClr val="1E4783"/>
                </a:solidFill>
              </a:rPr>
              <a:t> potential being researched at present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Advantages:</a:t>
            </a:r>
            <a:r>
              <a:rPr lang="en-IE" altLang="en-US" sz="2000">
                <a:solidFill>
                  <a:srgbClr val="1E4783"/>
                </a:solidFill>
              </a:rPr>
              <a:t> clean, as it has no CO</a:t>
            </a:r>
            <a:r>
              <a:rPr lang="en-IE" altLang="en-US" sz="2000" baseline="-25000">
                <a:solidFill>
                  <a:srgbClr val="1E4783"/>
                </a:solidFill>
              </a:rPr>
              <a:t>2</a:t>
            </a:r>
            <a:r>
              <a:rPr lang="en-IE" altLang="en-US" sz="2000">
                <a:solidFill>
                  <a:srgbClr val="1E4783"/>
                </a:solidFill>
              </a:rPr>
              <a:t> emissions; non-finite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Disadvantages:</a:t>
            </a:r>
            <a:r>
              <a:rPr lang="en-IE" altLang="en-US" sz="2000">
                <a:solidFill>
                  <a:srgbClr val="1E4783"/>
                </a:solidFill>
              </a:rPr>
              <a:t> turbines are often placed in areas of natural beauty and can look unsightly </a:t>
            </a:r>
          </a:p>
        </p:txBody>
      </p:sp>
      <p:pic>
        <p:nvPicPr>
          <p:cNvPr id="4" name="Picture 3" descr="A red and yellow structure in the middle of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18465C0C-1E5D-B5DE-CBAD-590CFD18C1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087" y="1480287"/>
            <a:ext cx="5089788" cy="389742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7D4A913D-E830-77F9-8F6B-6BE512C0B160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6D96C7A-8884-675C-E734-B5AB4D15B04F}"/>
              </a:ext>
            </a:extLst>
          </p:cNvPr>
          <p:cNvSpPr txBox="1">
            <a:spLocks/>
          </p:cNvSpPr>
          <p:nvPr/>
        </p:nvSpPr>
        <p:spPr>
          <a:xfrm>
            <a:off x="544102" y="910498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00B050"/>
                </a:solidFill>
                <a:latin typeface="+mn-lt"/>
              </a:rPr>
              <a:t>Renewable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258947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02696-C699-4AF7-B430-5F4FF7744B25}"/>
              </a:ext>
            </a:extLst>
          </p:cNvPr>
          <p:cNvSpPr txBox="1"/>
          <p:nvPr/>
        </p:nvSpPr>
        <p:spPr>
          <a:xfrm>
            <a:off x="531796" y="1482223"/>
            <a:ext cx="5836255" cy="4119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defRPr/>
            </a:pPr>
            <a:r>
              <a:rPr lang="en-IE" altLang="en-US" sz="2400" b="1">
                <a:solidFill>
                  <a:srgbClr val="1E4783"/>
                </a:solidFill>
              </a:rPr>
              <a:t>HEP</a:t>
            </a:r>
            <a:r>
              <a:rPr lang="en-IE" altLang="en-US" sz="2800" b="1">
                <a:solidFill>
                  <a:srgbClr val="1E4783"/>
                </a:solidFill>
              </a:rPr>
              <a:t>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Location:</a:t>
            </a:r>
            <a:r>
              <a:rPr lang="en-IE" altLang="en-US" sz="2000">
                <a:solidFill>
                  <a:srgbClr val="1E4783"/>
                </a:solidFill>
              </a:rPr>
              <a:t> steep slopes with rivers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Extraction:</a:t>
            </a:r>
            <a:r>
              <a:rPr lang="en-IE" altLang="en-US" sz="2000">
                <a:solidFill>
                  <a:srgbClr val="1E4783"/>
                </a:solidFill>
              </a:rPr>
              <a:t> dams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Uses:</a:t>
            </a:r>
            <a:r>
              <a:rPr lang="en-IE" altLang="en-US" sz="2000">
                <a:solidFill>
                  <a:srgbClr val="1E4783"/>
                </a:solidFill>
              </a:rPr>
              <a:t> added to the National Grid supply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Advantages:</a:t>
            </a:r>
            <a:r>
              <a:rPr lang="en-IE" altLang="en-US" sz="2000">
                <a:solidFill>
                  <a:srgbClr val="1E4783"/>
                </a:solidFill>
              </a:rPr>
              <a:t> clean, as it has no CO</a:t>
            </a:r>
            <a:r>
              <a:rPr lang="en-IE" altLang="en-US" sz="2000" baseline="-25000">
                <a:solidFill>
                  <a:srgbClr val="1E4783"/>
                </a:solidFill>
              </a:rPr>
              <a:t>2</a:t>
            </a:r>
            <a:r>
              <a:rPr lang="en-IE" altLang="en-US" sz="2000">
                <a:solidFill>
                  <a:srgbClr val="1E4783"/>
                </a:solidFill>
              </a:rPr>
              <a:t> emissions; reservoir lakes are recreational areas; non-finite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Disadvantages:</a:t>
            </a:r>
            <a:r>
              <a:rPr lang="en-IE" altLang="en-US" sz="2000">
                <a:solidFill>
                  <a:srgbClr val="1E4783"/>
                </a:solidFill>
              </a:rPr>
              <a:t> disrupts the natural cycle of fish life in the river; lakes are created behind the dam, flooding farmland and homes </a:t>
            </a:r>
          </a:p>
        </p:txBody>
      </p:sp>
      <p:pic>
        <p:nvPicPr>
          <p:cNvPr id="4" name="Picture 3" descr="An aerial view of an island&#10;&#10;Description automatically generated with medium confidence">
            <a:extLst>
              <a:ext uri="{FF2B5EF4-FFF2-40B4-BE49-F238E27FC236}">
                <a16:creationId xmlns:a16="http://schemas.microsoft.com/office/drawing/2014/main" id="{F5984DDC-CDB1-DAA8-CC09-2F973D653C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917" y="1885055"/>
            <a:ext cx="5299338" cy="3372305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5E873146-90A1-4281-A907-095532BD76AB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D1F9374-FE6E-93CF-E456-5AE1153D314B}"/>
              </a:ext>
            </a:extLst>
          </p:cNvPr>
          <p:cNvSpPr txBox="1">
            <a:spLocks/>
          </p:cNvSpPr>
          <p:nvPr/>
        </p:nvSpPr>
        <p:spPr>
          <a:xfrm>
            <a:off x="544102" y="910498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00B050"/>
                </a:solidFill>
                <a:latin typeface="+mn-lt"/>
              </a:rPr>
              <a:t>Renewable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293751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842D2C-72D7-4200-8EA0-2706C8F165B7}"/>
              </a:ext>
            </a:extLst>
          </p:cNvPr>
          <p:cNvSpPr txBox="1"/>
          <p:nvPr/>
        </p:nvSpPr>
        <p:spPr>
          <a:xfrm>
            <a:off x="544102" y="1560529"/>
            <a:ext cx="5946918" cy="364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63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IE" altLang="en-US" sz="2400" b="1">
                <a:solidFill>
                  <a:srgbClr val="1E4783"/>
                </a:solidFill>
              </a:rPr>
              <a:t>Biomass</a:t>
            </a:r>
            <a:r>
              <a:rPr lang="en-IE" altLang="en-US" sz="2400" b="1"/>
              <a:t> </a:t>
            </a:r>
            <a:endParaRPr lang="en-IE" altLang="en-US" sz="2400"/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Location:</a:t>
            </a:r>
            <a:r>
              <a:rPr lang="en-IE" altLang="en-US" sz="2000">
                <a:solidFill>
                  <a:srgbClr val="1E4783"/>
                </a:solidFill>
              </a:rPr>
              <a:t> upland areas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Extraction:</a:t>
            </a:r>
            <a:r>
              <a:rPr lang="en-IE" altLang="en-US" sz="2000">
                <a:solidFill>
                  <a:srgbClr val="1E4783"/>
                </a:solidFill>
              </a:rPr>
              <a:t> harvested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Uses:</a:t>
            </a:r>
            <a:r>
              <a:rPr lang="en-IE" altLang="en-US" sz="2000">
                <a:solidFill>
                  <a:srgbClr val="1E4783"/>
                </a:solidFill>
              </a:rPr>
              <a:t> heating homes; some used to produce biofuels for transport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Advantages:</a:t>
            </a:r>
            <a:r>
              <a:rPr lang="en-IE" altLang="en-US" sz="2000">
                <a:solidFill>
                  <a:srgbClr val="1E4783"/>
                </a:solidFill>
              </a:rPr>
              <a:t> non-finite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Disadvantages:</a:t>
            </a:r>
            <a:r>
              <a:rPr lang="en-IE" altLang="en-US" sz="2000">
                <a:solidFill>
                  <a:srgbClr val="1E4783"/>
                </a:solidFill>
              </a:rPr>
              <a:t> uses land that could grow food; requires changes to heaters and engines to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A6A0EA-4562-44F5-AC27-E171416B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433" y="1496571"/>
            <a:ext cx="2874118" cy="379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E3C761D5-B414-D9CB-E1DD-C166C661E4A9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8E6A3794-A0D3-9C67-A252-47CD9C0FA318}"/>
              </a:ext>
            </a:extLst>
          </p:cNvPr>
          <p:cNvSpPr txBox="1">
            <a:spLocks/>
          </p:cNvSpPr>
          <p:nvPr/>
        </p:nvSpPr>
        <p:spPr>
          <a:xfrm>
            <a:off x="544102" y="910498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00B050"/>
                </a:solidFill>
                <a:latin typeface="+mn-lt"/>
              </a:rPr>
              <a:t>Renewable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3722471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02696-C699-4AF7-B430-5F4FF7744B25}"/>
              </a:ext>
            </a:extLst>
          </p:cNvPr>
          <p:cNvSpPr txBox="1"/>
          <p:nvPr/>
        </p:nvSpPr>
        <p:spPr>
          <a:xfrm>
            <a:off x="516679" y="1516756"/>
            <a:ext cx="5267489" cy="3965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63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IE" altLang="en-US" sz="2400" b="1">
                <a:solidFill>
                  <a:srgbClr val="1E4783"/>
                </a:solidFill>
              </a:rPr>
              <a:t>Geothermal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Location:</a:t>
            </a:r>
            <a:r>
              <a:rPr lang="en-IE" altLang="en-US" sz="2000">
                <a:solidFill>
                  <a:srgbClr val="1E4783"/>
                </a:solidFill>
              </a:rPr>
              <a:t> all locations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Extraction:</a:t>
            </a:r>
            <a:r>
              <a:rPr lang="en-IE" altLang="en-US" sz="2000">
                <a:solidFill>
                  <a:srgbClr val="1E4783"/>
                </a:solidFill>
              </a:rPr>
              <a:t> underground pipe system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Uses:</a:t>
            </a:r>
            <a:r>
              <a:rPr lang="en-IE" altLang="en-US" sz="2000">
                <a:solidFill>
                  <a:srgbClr val="1E4783"/>
                </a:solidFill>
              </a:rPr>
              <a:t> heating homes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Advantages:</a:t>
            </a:r>
            <a:r>
              <a:rPr lang="en-IE" altLang="en-US" sz="2000">
                <a:solidFill>
                  <a:srgbClr val="1E4783"/>
                </a:solidFill>
              </a:rPr>
              <a:t> clean as it has no CO</a:t>
            </a:r>
            <a:r>
              <a:rPr lang="en-IE" altLang="en-US" sz="2000" baseline="-25000">
                <a:solidFill>
                  <a:srgbClr val="1E4783"/>
                </a:solidFill>
              </a:rPr>
              <a:t>2</a:t>
            </a:r>
            <a:r>
              <a:rPr lang="en-IE" altLang="en-US" sz="2000">
                <a:solidFill>
                  <a:srgbClr val="1E4783"/>
                </a:solidFill>
              </a:rPr>
              <a:t> emissions; non-finite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Disadvantages:</a:t>
            </a:r>
            <a:r>
              <a:rPr lang="en-IE" altLang="en-US" sz="2000">
                <a:solidFill>
                  <a:srgbClr val="1E4783"/>
                </a:solidFill>
              </a:rPr>
              <a:t> Ireland’s ground temperature is not warm enough to make this successful on a large scale </a:t>
            </a:r>
          </a:p>
        </p:txBody>
      </p:sp>
      <p:pic>
        <p:nvPicPr>
          <p:cNvPr id="4" name="Picture 3" descr="A picture containing grass, train, sky, outdoor&#10;&#10;Description automatically generated">
            <a:extLst>
              <a:ext uri="{FF2B5EF4-FFF2-40B4-BE49-F238E27FC236}">
                <a16:creationId xmlns:a16="http://schemas.microsoft.com/office/drawing/2014/main" id="{F1AE2391-D24D-1647-A10C-66341654E0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833" y="1433699"/>
            <a:ext cx="5321321" cy="3949705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10F4C8A9-6617-4E82-EA37-98435B51567D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CD8C10F7-4610-0922-76C2-66AA33907330}"/>
              </a:ext>
            </a:extLst>
          </p:cNvPr>
          <p:cNvSpPr txBox="1">
            <a:spLocks/>
          </p:cNvSpPr>
          <p:nvPr/>
        </p:nvSpPr>
        <p:spPr>
          <a:xfrm>
            <a:off x="544102" y="910498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00B050"/>
                </a:solidFill>
                <a:latin typeface="+mn-lt"/>
              </a:rPr>
              <a:t>Renewable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414210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2C7798-FF87-7449-8D6A-626CDB77F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834530"/>
              </p:ext>
            </p:extLst>
          </p:nvPr>
        </p:nvGraphicFramePr>
        <p:xfrm>
          <a:off x="2315457" y="1432166"/>
          <a:ext cx="7128988" cy="31268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8988">
                  <a:extLst>
                    <a:ext uri="{9D8B030D-6E8A-4147-A177-3AD203B41FA5}">
                      <a16:colId xmlns:a16="http://schemas.microsoft.com/office/drawing/2014/main" val="222612161"/>
                    </a:ext>
                  </a:extLst>
                </a:gridCol>
              </a:tblGrid>
              <a:tr h="608588">
                <a:tc>
                  <a:txBody>
                    <a:bodyPr/>
                    <a:lstStyle/>
                    <a:p>
                      <a:pPr algn="l"/>
                      <a:endParaRPr lang="en-US" sz="3000" b="0" i="0">
                        <a:latin typeface="Special Elite" panose="02000506000000020004" pitchFamily="2" charset="0"/>
                      </a:endParaRPr>
                    </a:p>
                  </a:txBody>
                  <a:tcPr marL="75570" marR="75570" anchor="b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87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09641"/>
                  </a:ext>
                </a:extLst>
              </a:tr>
              <a:tr h="507157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is a renewable energy resource?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682352"/>
                  </a:ext>
                </a:extLst>
              </a:tr>
              <a:tr h="507157">
                <a:tc>
                  <a:txBody>
                    <a:bodyPr/>
                    <a:lstStyle/>
                    <a:p>
                      <a:pPr marL="447675" marR="0" lvl="0" indent="-447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is a wind farm?</a:t>
                      </a:r>
                      <a:endParaRPr lang="en-US" sz="18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383217"/>
                  </a:ext>
                </a:extLst>
              </a:tr>
              <a:tr h="489643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does ‘HEP’ mean?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32511"/>
                  </a:ext>
                </a:extLst>
              </a:tr>
              <a:tr h="507157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4.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is a key disadvantage of biomass?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58269"/>
                  </a:ext>
                </a:extLst>
              </a:tr>
              <a:tr h="507157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5.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is a solar panel?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066347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9C087D8D-03B1-394B-946E-23D1006B9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611" y="1389262"/>
            <a:ext cx="4346600" cy="827640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57D55062-0E50-8B7A-6F49-167B152D00C7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</p:spTree>
    <p:extLst>
      <p:ext uri="{BB962C8B-B14F-4D97-AF65-F5344CB8AC3E}">
        <p14:creationId xmlns:p14="http://schemas.microsoft.com/office/powerpoint/2010/main" val="261441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EC0A58A4-69DE-C54D-978F-291A379DE7C9}"/>
              </a:ext>
            </a:extLst>
          </p:cNvPr>
          <p:cNvSpPr txBox="1">
            <a:spLocks/>
          </p:cNvSpPr>
          <p:nvPr/>
        </p:nvSpPr>
        <p:spPr>
          <a:xfrm>
            <a:off x="432000" y="360000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the end of this chapter, you will be able to: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D9794-5E55-4D70-9B34-D2713751BA4D}"/>
              </a:ext>
            </a:extLst>
          </p:cNvPr>
          <p:cNvSpPr txBox="1"/>
          <p:nvPr/>
        </p:nvSpPr>
        <p:spPr>
          <a:xfrm>
            <a:off x="432000" y="1080001"/>
            <a:ext cx="10515599" cy="2349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536575" indent="-536575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400" b="1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4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Describe the different renewable and non-renewable energy resources. </a:t>
            </a:r>
          </a:p>
          <a:p>
            <a:pPr marL="536575" indent="-536575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400" b="1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6.2</a:t>
            </a:r>
            <a:r>
              <a:rPr lang="en-US" sz="24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Describe and explain the environmental, economic and social consequences of exploiting energy resources.</a:t>
            </a:r>
          </a:p>
          <a:p>
            <a:pPr marL="536575" indent="-536575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400" b="1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6.3</a:t>
            </a:r>
            <a:r>
              <a:rPr lang="en-US" sz="24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Explain the need to use energy resources sustainably. </a:t>
            </a:r>
          </a:p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endParaRPr lang="en-US" sz="2400">
              <a:solidFill>
                <a:srgbClr val="1E47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19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D750C8-EA60-9449-81EE-29E24C2D3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07885"/>
              </p:ext>
            </p:extLst>
          </p:nvPr>
        </p:nvGraphicFramePr>
        <p:xfrm>
          <a:off x="1689584" y="1287966"/>
          <a:ext cx="7964431" cy="1803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64431">
                  <a:extLst>
                    <a:ext uri="{9D8B030D-6E8A-4147-A177-3AD203B41FA5}">
                      <a16:colId xmlns:a16="http://schemas.microsoft.com/office/drawing/2014/main" val="222612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Higher-order questions 2</a:t>
                      </a:r>
                      <a:endParaRPr lang="en-US" sz="20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451609641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	Should we build wind farms in as many upland locations as possible?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017682352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marR="0" lvl="0" indent="-447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biomass really a renewable energy source?</a:t>
                      </a:r>
                      <a:endParaRPr lang="en-US" sz="18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326383217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	Does Ireland have any geothermal energy? Do an internet search and report what you find.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73032511"/>
                  </a:ext>
                </a:extLst>
              </a:tr>
            </a:tbl>
          </a:graphicData>
        </a:graphic>
      </p:graphicFrame>
      <p:sp>
        <p:nvSpPr>
          <p:cNvPr id="2" name="Title 6">
            <a:extLst>
              <a:ext uri="{FF2B5EF4-FFF2-40B4-BE49-F238E27FC236}">
                <a16:creationId xmlns:a16="http://schemas.microsoft.com/office/drawing/2014/main" id="{55C65F75-ACAA-D7EC-DAB4-910FFB33FEBC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</p:spTree>
    <p:extLst>
      <p:ext uri="{BB962C8B-B14F-4D97-AF65-F5344CB8AC3E}">
        <p14:creationId xmlns:p14="http://schemas.microsoft.com/office/powerpoint/2010/main" val="24973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/>
          <p:nvPr/>
        </p:nvSpPr>
        <p:spPr>
          <a:xfrm>
            <a:off x="-75675" y="0"/>
            <a:ext cx="12192000" cy="10527382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494827" y="2327384"/>
            <a:ext cx="10515600" cy="1106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to Section 6.1 on page 22 of your Skills Book.</a:t>
            </a:r>
          </a:p>
          <a:p>
            <a:endParaRPr lang="en-US" sz="2000" b="1">
              <a:solidFill>
                <a:srgbClr val="1E47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Question 3.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6DC13A48-1893-7A8E-4BA7-D60387AB9130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</p:spTree>
    <p:extLst>
      <p:ext uri="{BB962C8B-B14F-4D97-AF65-F5344CB8AC3E}">
        <p14:creationId xmlns:p14="http://schemas.microsoft.com/office/powerpoint/2010/main" val="1431017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EC0A58A4-69DE-C54D-978F-291A379DE7C9}"/>
              </a:ext>
            </a:extLst>
          </p:cNvPr>
          <p:cNvSpPr txBox="1">
            <a:spLocks/>
          </p:cNvSpPr>
          <p:nvPr/>
        </p:nvSpPr>
        <p:spPr>
          <a:xfrm>
            <a:off x="544102" y="1382712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1E4783"/>
                </a:solidFill>
                <a:latin typeface="+mn-lt"/>
              </a:rPr>
              <a:t>Keyword connections</a:t>
            </a:r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21E6D59A-2691-9075-780A-AFD9D4BD1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8" y="2048743"/>
            <a:ext cx="11675803" cy="298849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5D51C768-B288-A782-77B3-2019EE7481E9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101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2A275256-4FBA-4B87-A01E-DFF6DEB5C02B}"/>
              </a:ext>
            </a:extLst>
          </p:cNvPr>
          <p:cNvSpPr txBox="1">
            <a:spLocks/>
          </p:cNvSpPr>
          <p:nvPr/>
        </p:nvSpPr>
        <p:spPr>
          <a:xfrm>
            <a:off x="544102" y="1439375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1E4783"/>
                </a:solidFill>
                <a:latin typeface="+mn-lt"/>
              </a:rPr>
              <a:t>Impact of exploitation: Oil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CCE05-8D9F-4038-87F1-52A3A84D582A}"/>
              </a:ext>
            </a:extLst>
          </p:cNvPr>
          <p:cNvSpPr txBox="1"/>
          <p:nvPr/>
        </p:nvSpPr>
        <p:spPr>
          <a:xfrm>
            <a:off x="619561" y="2123642"/>
            <a:ext cx="10364681" cy="2054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4813" indent="-404813" fontAlgn="base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3F3153"/>
              </a:buClr>
              <a:buSzPct val="80000"/>
              <a:defRPr/>
            </a:pPr>
            <a:r>
              <a:rPr lang="en-US" altLang="en-US" sz="2000" b="1">
                <a:solidFill>
                  <a:srgbClr val="E84141"/>
                </a:solidFill>
              </a:rPr>
              <a:t>1.  </a:t>
            </a:r>
            <a:r>
              <a:rPr lang="en-US" altLang="en-US" sz="2000" b="1">
                <a:solidFill>
                  <a:srgbClr val="1E4783"/>
                </a:solidFill>
              </a:rPr>
              <a:t>Domestic use: </a:t>
            </a:r>
            <a:r>
              <a:rPr lang="en-US" altLang="en-US" sz="2000">
                <a:solidFill>
                  <a:srgbClr val="1E4783"/>
                </a:solidFill>
              </a:rPr>
              <a:t>oil is used to generate electricity and to heat homes. </a:t>
            </a:r>
          </a:p>
          <a:p>
            <a:pPr marL="404813" indent="-404813" fontAlgn="base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3F3153"/>
              </a:buClr>
              <a:buSzPct val="80000"/>
              <a:defRPr/>
            </a:pPr>
            <a:r>
              <a:rPr lang="en-US" altLang="en-US" sz="2000" b="1">
                <a:solidFill>
                  <a:srgbClr val="E84141"/>
                </a:solidFill>
              </a:rPr>
              <a:t>2.  </a:t>
            </a:r>
            <a:r>
              <a:rPr lang="en-US" altLang="en-US" sz="2000" b="1">
                <a:solidFill>
                  <a:srgbClr val="1E4783"/>
                </a:solidFill>
              </a:rPr>
              <a:t>Industrial use: </a:t>
            </a:r>
            <a:r>
              <a:rPr lang="en-US" altLang="en-US" sz="2000">
                <a:solidFill>
                  <a:srgbClr val="1E4783"/>
                </a:solidFill>
              </a:rPr>
              <a:t>oil generates electricity and powers industrial machines. </a:t>
            </a:r>
          </a:p>
          <a:p>
            <a:pPr marL="404813" indent="-404813" fontAlgn="base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3F3153"/>
              </a:buClr>
              <a:buSzPct val="80000"/>
              <a:defRPr/>
            </a:pPr>
            <a:r>
              <a:rPr lang="en-US" altLang="en-US" sz="2000" b="1">
                <a:solidFill>
                  <a:srgbClr val="E84141"/>
                </a:solidFill>
              </a:rPr>
              <a:t>3.  </a:t>
            </a:r>
            <a:r>
              <a:rPr lang="en-US" altLang="en-US" sz="2000" b="1">
                <a:solidFill>
                  <a:srgbClr val="1E4783"/>
                </a:solidFill>
              </a:rPr>
              <a:t>Transport fuel: </a:t>
            </a:r>
            <a:r>
              <a:rPr lang="en-US" altLang="en-US" sz="2000">
                <a:solidFill>
                  <a:srgbClr val="1E4783"/>
                </a:solidFill>
              </a:rPr>
              <a:t>oil is used to power cars and other vehicles. </a:t>
            </a:r>
          </a:p>
          <a:p>
            <a:pPr marL="404813" indent="-404813" fontAlgn="base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3F3153"/>
              </a:buClr>
              <a:buSzPct val="80000"/>
              <a:defRPr/>
            </a:pPr>
            <a:r>
              <a:rPr lang="en-US" altLang="en-US" sz="2000" b="1">
                <a:solidFill>
                  <a:srgbClr val="E84141"/>
                </a:solidFill>
              </a:rPr>
              <a:t>4.  </a:t>
            </a:r>
            <a:r>
              <a:rPr lang="en-US" altLang="en-US" sz="2000" b="1">
                <a:solidFill>
                  <a:srgbClr val="1E4783"/>
                </a:solidFill>
              </a:rPr>
              <a:t>Material use: </a:t>
            </a:r>
            <a:r>
              <a:rPr lang="en-US" altLang="en-US" sz="2000">
                <a:solidFill>
                  <a:srgbClr val="1E4783"/>
                </a:solidFill>
              </a:rPr>
              <a:t>oil is the raw material for plastics, including artificial </a:t>
            </a:r>
            <a:r>
              <a:rPr lang="en-US" altLang="en-US" sz="2000" err="1">
                <a:solidFill>
                  <a:srgbClr val="1E4783"/>
                </a:solidFill>
              </a:rPr>
              <a:t>fibres</a:t>
            </a:r>
            <a:r>
              <a:rPr lang="en-US" altLang="en-US" sz="2000">
                <a:solidFill>
                  <a:srgbClr val="1E4783"/>
                </a:solidFill>
              </a:rPr>
              <a:t>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CA292-39B2-4234-84E4-5A3858C80FE3}"/>
              </a:ext>
            </a:extLst>
          </p:cNvPr>
          <p:cNvSpPr txBox="1"/>
          <p:nvPr/>
        </p:nvSpPr>
        <p:spPr>
          <a:xfrm>
            <a:off x="619561" y="4407664"/>
            <a:ext cx="103646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000" b="1">
                <a:solidFill>
                  <a:srgbClr val="E84141"/>
                </a:solidFill>
              </a:rPr>
              <a:t>Activity</a:t>
            </a:r>
          </a:p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000">
                <a:solidFill>
                  <a:srgbClr val="1E4783"/>
                </a:solidFill>
              </a:rPr>
              <a:t>Look at all the things you used or carried with you today. </a:t>
            </a:r>
          </a:p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000">
                <a:solidFill>
                  <a:srgbClr val="1E4783"/>
                </a:solidFill>
              </a:rPr>
              <a:t>Make a list of all the items that contain plastic. How may can you identify?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D7C9B14-A41C-462F-C899-F0CBAE465C31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4414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EC0A58A4-69DE-C54D-978F-291A379DE7C9}"/>
              </a:ext>
            </a:extLst>
          </p:cNvPr>
          <p:cNvSpPr txBox="1">
            <a:spLocks/>
          </p:cNvSpPr>
          <p:nvPr/>
        </p:nvSpPr>
        <p:spPr>
          <a:xfrm>
            <a:off x="3024435" y="1288292"/>
            <a:ext cx="6422784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1E4783"/>
                </a:solidFill>
                <a:latin typeface="+mn-lt"/>
              </a:rPr>
              <a:t>Impacts of Oil Exploitation: Saudi Arabia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E2A06A-73F4-4621-B050-E4E90AE8F012}"/>
              </a:ext>
            </a:extLst>
          </p:cNvPr>
          <p:cNvSpPr txBox="1"/>
          <p:nvPr/>
        </p:nvSpPr>
        <p:spPr>
          <a:xfrm>
            <a:off x="967915" y="2096314"/>
            <a:ext cx="5231086" cy="3260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fontAlgn="base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defRPr/>
            </a:pPr>
            <a:r>
              <a:rPr lang="en-US" altLang="en-US" sz="2400" b="1">
                <a:solidFill>
                  <a:srgbClr val="1E4783"/>
                </a:solidFill>
              </a:rPr>
              <a:t>Saudi Arabia </a:t>
            </a:r>
          </a:p>
          <a:p>
            <a:pPr marL="358775" indent="-358775" fontAlgn="base">
              <a:lnSpc>
                <a:spcPts val="2463"/>
              </a:lnSpc>
              <a:spcBef>
                <a:spcPct val="0"/>
              </a:spcBef>
              <a:spcAft>
                <a:spcPts val="600"/>
              </a:spcAft>
              <a:buClr>
                <a:srgbClr val="3F3153"/>
              </a:buClr>
              <a:buSzPct val="80000"/>
              <a:defRPr/>
            </a:pPr>
            <a:r>
              <a:rPr lang="en-US" altLang="en-US" sz="2000" b="1">
                <a:solidFill>
                  <a:srgbClr val="E84141"/>
                </a:solidFill>
              </a:rPr>
              <a:t>1. 	</a:t>
            </a:r>
            <a:r>
              <a:rPr lang="en-US" altLang="en-US" sz="2000">
                <a:solidFill>
                  <a:srgbClr val="1E4783"/>
                </a:solidFill>
              </a:rPr>
              <a:t>Located in the Middle East</a:t>
            </a:r>
          </a:p>
          <a:p>
            <a:pPr marL="358775" indent="-358775" fontAlgn="base">
              <a:lnSpc>
                <a:spcPts val="2463"/>
              </a:lnSpc>
              <a:spcBef>
                <a:spcPct val="0"/>
              </a:spcBef>
              <a:spcAft>
                <a:spcPts val="600"/>
              </a:spcAft>
              <a:buClr>
                <a:srgbClr val="3F3153"/>
              </a:buClr>
              <a:buSzPct val="80000"/>
              <a:defRPr/>
            </a:pPr>
            <a:r>
              <a:rPr lang="en-US" altLang="en-US" sz="2000" b="1">
                <a:solidFill>
                  <a:srgbClr val="E84141"/>
                </a:solidFill>
              </a:rPr>
              <a:t>2. 	</a:t>
            </a:r>
            <a:r>
              <a:rPr lang="en-US" altLang="en-US" sz="2000">
                <a:solidFill>
                  <a:srgbClr val="1E4783"/>
                </a:solidFill>
              </a:rPr>
              <a:t>Mostly desert</a:t>
            </a:r>
          </a:p>
          <a:p>
            <a:pPr marL="358775" indent="-358775" fontAlgn="base">
              <a:lnSpc>
                <a:spcPts val="2463"/>
              </a:lnSpc>
              <a:spcBef>
                <a:spcPct val="0"/>
              </a:spcBef>
              <a:spcAft>
                <a:spcPts val="600"/>
              </a:spcAft>
              <a:buClr>
                <a:srgbClr val="3F3153"/>
              </a:buClr>
              <a:buSzPct val="80000"/>
              <a:defRPr/>
            </a:pPr>
            <a:r>
              <a:rPr lang="en-US" altLang="en-US" sz="2000" b="1">
                <a:solidFill>
                  <a:srgbClr val="E84141"/>
                </a:solidFill>
              </a:rPr>
              <a:t>3. 	</a:t>
            </a:r>
            <a:r>
              <a:rPr lang="en-US" altLang="en-US" sz="2000">
                <a:solidFill>
                  <a:srgbClr val="1E4783"/>
                </a:solidFill>
              </a:rPr>
              <a:t>Was a poor country: </a:t>
            </a:r>
          </a:p>
          <a:p>
            <a:pPr marL="719138" lvl="2" indent="-271463" fontAlgn="base">
              <a:lnSpc>
                <a:spcPts val="2463"/>
              </a:lnSpc>
              <a:spcBef>
                <a:spcPct val="0"/>
              </a:spcBef>
              <a:spcAft>
                <a:spcPts val="6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Inhabited by Bedouin nomads, who herded  camels and goats</a:t>
            </a:r>
          </a:p>
          <a:p>
            <a:pPr marL="358775" indent="-358775" fontAlgn="base">
              <a:lnSpc>
                <a:spcPts val="2463"/>
              </a:lnSpc>
              <a:spcBef>
                <a:spcPct val="0"/>
              </a:spcBef>
              <a:spcAft>
                <a:spcPts val="600"/>
              </a:spcAft>
              <a:buClr>
                <a:srgbClr val="3F3153"/>
              </a:buClr>
              <a:buSzPct val="80000"/>
              <a:defRPr/>
            </a:pPr>
            <a:r>
              <a:rPr lang="en-US" altLang="en-US" sz="2000" b="1">
                <a:solidFill>
                  <a:srgbClr val="E84141"/>
                </a:solidFill>
              </a:rPr>
              <a:t>4. 	</a:t>
            </a:r>
            <a:r>
              <a:rPr lang="en-US" altLang="en-US" sz="2000">
                <a:solidFill>
                  <a:srgbClr val="1E4783"/>
                </a:solidFill>
              </a:rPr>
              <a:t>Oil discovered in 1930s:</a:t>
            </a:r>
          </a:p>
          <a:p>
            <a:pPr marL="719138" lvl="1" indent="-261938" fontAlgn="base">
              <a:lnSpc>
                <a:spcPts val="2463"/>
              </a:lnSpc>
              <a:spcBef>
                <a:spcPct val="0"/>
              </a:spcBef>
              <a:spcAft>
                <a:spcPts val="6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 Development of oil-based industries 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C25094F-9FC8-4AD7-9CF6-A2259FBF6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46742" b="32954"/>
          <a:stretch>
            <a:fillRect/>
          </a:stretch>
        </p:blipFill>
        <p:spPr bwMode="auto">
          <a:xfrm>
            <a:off x="6199001" y="2143396"/>
            <a:ext cx="4411025" cy="339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C41A24-98EC-4F90-9806-664AC48EF9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312" y="1272774"/>
            <a:ext cx="2827020" cy="943610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53552CAD-6363-DDEA-5EAD-D8AAF5D8FE47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307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AB8C9F-B4E7-0D44-BCE2-54F19945C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435853"/>
              </p:ext>
            </p:extLst>
          </p:nvPr>
        </p:nvGraphicFramePr>
        <p:xfrm>
          <a:off x="1487633" y="2135482"/>
          <a:ext cx="8948819" cy="25750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1486">
                  <a:extLst>
                    <a:ext uri="{9D8B030D-6E8A-4147-A177-3AD203B41FA5}">
                      <a16:colId xmlns:a16="http://schemas.microsoft.com/office/drawing/2014/main" val="3910064920"/>
                    </a:ext>
                  </a:extLst>
                </a:gridCol>
                <a:gridCol w="4507333">
                  <a:extLst>
                    <a:ext uri="{9D8B030D-6E8A-4147-A177-3AD203B41FA5}">
                      <a16:colId xmlns:a16="http://schemas.microsoft.com/office/drawing/2014/main" val="327250551"/>
                    </a:ext>
                  </a:extLst>
                </a:gridCol>
              </a:tblGrid>
              <a:tr h="1493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1E4783"/>
                          </a:solidFill>
                          <a:effectLst/>
                          <a:latin typeface="Muli" pitchFamily="2" charset="77"/>
                        </a:rPr>
                        <a:t>Environmental impacts</a:t>
                      </a:r>
                    </a:p>
                  </a:txBody>
                  <a:tcPr marL="4908" marR="4908" marT="4908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Muli" pitchFamily="2" charset="77"/>
                      </a:endParaRPr>
                    </a:p>
                  </a:txBody>
                  <a:tcPr marL="4908" marR="4908" marT="4908" marB="0" anchor="ctr"/>
                </a:tc>
                <a:extLst>
                  <a:ext uri="{0D108BD9-81ED-4DB2-BD59-A6C34878D82A}">
                    <a16:rowId xmlns:a16="http://schemas.microsoft.com/office/drawing/2014/main" val="2837954807"/>
                  </a:ext>
                </a:extLst>
              </a:tr>
              <a:tr h="149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1E4783"/>
                          </a:solidFill>
                          <a:effectLst/>
                        </a:rPr>
                        <a:t>Positive impacts</a:t>
                      </a:r>
                      <a:endParaRPr lang="en-US" sz="2000" b="1" i="0" u="none" strike="noStrike">
                        <a:solidFill>
                          <a:srgbClr val="1E4783"/>
                        </a:solidFill>
                        <a:effectLst/>
                        <a:latin typeface="Muli" pitchFamily="2" charset="77"/>
                      </a:endParaRPr>
                    </a:p>
                  </a:txBody>
                  <a:tcPr marL="4908" marR="4908" marT="49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1E4783"/>
                          </a:solidFill>
                          <a:effectLst/>
                        </a:rPr>
                        <a:t>Negative impacts</a:t>
                      </a:r>
                      <a:endParaRPr lang="en-US" sz="2000" b="1" i="0" u="none" strike="noStrike">
                        <a:solidFill>
                          <a:srgbClr val="1E4783"/>
                        </a:solidFill>
                        <a:effectLst/>
                        <a:latin typeface="Muli" pitchFamily="2" charset="77"/>
                      </a:endParaRPr>
                    </a:p>
                  </a:txBody>
                  <a:tcPr marL="4908" marR="4908" marT="4908" marB="0" anchor="ctr"/>
                </a:tc>
                <a:extLst>
                  <a:ext uri="{0D108BD9-81ED-4DB2-BD59-A6C34878D82A}">
                    <a16:rowId xmlns:a16="http://schemas.microsoft.com/office/drawing/2014/main" val="1245193366"/>
                  </a:ext>
                </a:extLst>
              </a:tr>
              <a:tr h="109230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8414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400" u="none" strike="noStrike">
                          <a:solidFill>
                            <a:srgbClr val="1E4783"/>
                          </a:solidFill>
                          <a:effectLst/>
                        </a:rPr>
                        <a:t>Oil is an efficient fuel that does not emit a lot of smoke.</a:t>
                      </a:r>
                    </a:p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8414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400" u="none" strike="noStrike">
                          <a:solidFill>
                            <a:srgbClr val="1E4783"/>
                          </a:solidFill>
                          <a:effectLst/>
                        </a:rPr>
                        <a:t>Compared to other fossil fuels, it gives off a lot of energy when burned.</a:t>
                      </a:r>
                      <a:endParaRPr lang="en-IE" sz="2400" b="0" i="0" u="none" strike="noStrike">
                        <a:solidFill>
                          <a:srgbClr val="1E478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4908" marB="0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Clr>
                          <a:srgbClr val="E8414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400" u="none" strike="noStrike">
                          <a:solidFill>
                            <a:srgbClr val="1E4783"/>
                          </a:solidFill>
                          <a:effectLst/>
                        </a:rPr>
                        <a:t>Oil spills can kill fish, birds and animals.</a:t>
                      </a:r>
                    </a:p>
                    <a:p>
                      <a:pPr marL="342900" indent="-342900" algn="l" fontAlgn="ctr">
                        <a:buClr>
                          <a:srgbClr val="E8414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400" u="none" strike="noStrike">
                          <a:solidFill>
                            <a:srgbClr val="1E4783"/>
                          </a:solidFill>
                          <a:effectLst/>
                        </a:rPr>
                        <a:t>It emits harmful greenhouse gases, (e.g. carbon dioxide) and aids the formation of acid rain.</a:t>
                      </a:r>
                      <a:endParaRPr lang="en-US" sz="2400" b="0" i="0" u="none" strike="noStrike">
                        <a:solidFill>
                          <a:srgbClr val="1E4783"/>
                        </a:solidFill>
                        <a:effectLst/>
                        <a:latin typeface="Symbol" pitchFamily="2" charset="2"/>
                      </a:endParaRPr>
                    </a:p>
                  </a:txBody>
                  <a:tcPr marL="88335" marR="36000" marT="4908" marB="0" anchor="ctr"/>
                </a:tc>
                <a:extLst>
                  <a:ext uri="{0D108BD9-81ED-4DB2-BD59-A6C34878D82A}">
                    <a16:rowId xmlns:a16="http://schemas.microsoft.com/office/drawing/2014/main" val="1508056507"/>
                  </a:ext>
                </a:extLst>
              </a:tr>
            </a:tbl>
          </a:graphicData>
        </a:graphic>
      </p:graphicFrame>
      <p:sp>
        <p:nvSpPr>
          <p:cNvPr id="3" name="Title 6">
            <a:extLst>
              <a:ext uri="{FF2B5EF4-FFF2-40B4-BE49-F238E27FC236}">
                <a16:creationId xmlns:a16="http://schemas.microsoft.com/office/drawing/2014/main" id="{6767D409-A72C-2042-AB29-D4EBF00D7689}"/>
              </a:ext>
            </a:extLst>
          </p:cNvPr>
          <p:cNvSpPr txBox="1">
            <a:spLocks/>
          </p:cNvSpPr>
          <p:nvPr/>
        </p:nvSpPr>
        <p:spPr>
          <a:xfrm>
            <a:off x="544102" y="1267658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sz="2800">
                <a:solidFill>
                  <a:srgbClr val="1E4783"/>
                </a:solidFill>
                <a:latin typeface="+mn-lt"/>
              </a:rPr>
              <a:t>Impacts of Oil Exploitation on Saudi Arabia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F6DCBFA-7C5E-B9CD-87C3-A827FA2119D6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841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AB8C9F-B4E7-0D44-BCE2-54F19945C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64446"/>
              </p:ext>
            </p:extLst>
          </p:nvPr>
        </p:nvGraphicFramePr>
        <p:xfrm>
          <a:off x="398133" y="1886554"/>
          <a:ext cx="11127822" cy="3306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22971">
                  <a:extLst>
                    <a:ext uri="{9D8B030D-6E8A-4147-A177-3AD203B41FA5}">
                      <a16:colId xmlns:a16="http://schemas.microsoft.com/office/drawing/2014/main" val="3910064920"/>
                    </a:ext>
                  </a:extLst>
                </a:gridCol>
                <a:gridCol w="5604851">
                  <a:extLst>
                    <a:ext uri="{9D8B030D-6E8A-4147-A177-3AD203B41FA5}">
                      <a16:colId xmlns:a16="http://schemas.microsoft.com/office/drawing/2014/main" val="327250551"/>
                    </a:ext>
                  </a:extLst>
                </a:gridCol>
              </a:tblGrid>
              <a:tr h="1493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1E4783"/>
                          </a:solidFill>
                          <a:effectLst/>
                          <a:latin typeface="Muli" pitchFamily="2" charset="77"/>
                        </a:rPr>
                        <a:t>Economic impacts</a:t>
                      </a:r>
                    </a:p>
                  </a:txBody>
                  <a:tcPr marL="4908" marR="4908" marT="4908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Muli" pitchFamily="2" charset="77"/>
                      </a:endParaRPr>
                    </a:p>
                  </a:txBody>
                  <a:tcPr marL="4908" marR="4908" marT="4908" marB="0" anchor="ctr"/>
                </a:tc>
                <a:extLst>
                  <a:ext uri="{0D108BD9-81ED-4DB2-BD59-A6C34878D82A}">
                    <a16:rowId xmlns:a16="http://schemas.microsoft.com/office/drawing/2014/main" val="2837954807"/>
                  </a:ext>
                </a:extLst>
              </a:tr>
              <a:tr h="149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1E4783"/>
                          </a:solidFill>
                          <a:effectLst/>
                        </a:rPr>
                        <a:t>Positive impacts</a:t>
                      </a:r>
                      <a:endParaRPr lang="en-US" sz="2000" b="1" i="0" u="none" strike="noStrike">
                        <a:solidFill>
                          <a:srgbClr val="1E4783"/>
                        </a:solidFill>
                        <a:effectLst/>
                        <a:latin typeface="Muli" pitchFamily="2" charset="77"/>
                      </a:endParaRPr>
                    </a:p>
                  </a:txBody>
                  <a:tcPr marL="4908" marR="4908" marT="49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1E4783"/>
                          </a:solidFill>
                          <a:effectLst/>
                        </a:rPr>
                        <a:t>Negative impacts</a:t>
                      </a:r>
                      <a:endParaRPr lang="en-US" sz="2000" b="1" i="0" u="none" strike="noStrike">
                        <a:solidFill>
                          <a:srgbClr val="1E4783"/>
                        </a:solidFill>
                        <a:effectLst/>
                        <a:latin typeface="Muli" pitchFamily="2" charset="77"/>
                      </a:endParaRPr>
                    </a:p>
                  </a:txBody>
                  <a:tcPr marL="4908" marR="4908" marT="4908" marB="0" anchor="ctr"/>
                </a:tc>
                <a:extLst>
                  <a:ext uri="{0D108BD9-81ED-4DB2-BD59-A6C34878D82A}">
                    <a16:rowId xmlns:a16="http://schemas.microsoft.com/office/drawing/2014/main" val="1245193366"/>
                  </a:ext>
                </a:extLst>
              </a:tr>
              <a:tr h="109230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8414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400" u="none" strike="noStrike">
                          <a:solidFill>
                            <a:srgbClr val="1E4783"/>
                          </a:solidFill>
                          <a:effectLst/>
                        </a:rPr>
                        <a:t>Brought huge wealth to Saudi Arabia. </a:t>
                      </a:r>
                    </a:p>
                    <a:p>
                      <a:pPr marL="457200" marR="0" lvl="0" indent="-4572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8414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400" u="none" strike="noStrike">
                          <a:solidFill>
                            <a:srgbClr val="1E4783"/>
                          </a:solidFill>
                          <a:effectLst/>
                        </a:rPr>
                        <a:t>Responsible for massive job creation in other sectors of Saudi Arabia and globally.</a:t>
                      </a:r>
                    </a:p>
                    <a:p>
                      <a:pPr marL="457200" marR="0" lvl="0" indent="-4572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8414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400" u="none" strike="noStrike">
                          <a:solidFill>
                            <a:srgbClr val="1E4783"/>
                          </a:solidFill>
                          <a:effectLst/>
                        </a:rPr>
                        <a:t>Oil wealth has helped develop other sectors of the economy.</a:t>
                      </a:r>
                      <a:endParaRPr lang="en-IE" sz="2400" b="0" i="0" u="none" strike="noStrike">
                        <a:solidFill>
                          <a:srgbClr val="1E478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4908" marB="0"/>
                </a:tc>
                <a:tc>
                  <a:txBody>
                    <a:bodyPr/>
                    <a:lstStyle/>
                    <a:p>
                      <a:pPr marL="457200" indent="-457200" algn="l" fontAlgn="ctr">
                        <a:buClr>
                          <a:srgbClr val="E8414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400" u="none" strike="noStrike">
                          <a:solidFill>
                            <a:srgbClr val="1E4783"/>
                          </a:solidFill>
                          <a:effectLst/>
                        </a:rPr>
                        <a:t>Finite resource that will run out in 100 years. </a:t>
                      </a:r>
                    </a:p>
                    <a:p>
                      <a:pPr marL="457200" indent="-457200" algn="l" fontAlgn="ctr">
                        <a:buClr>
                          <a:srgbClr val="E8414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400" u="none" strike="noStrike">
                          <a:solidFill>
                            <a:srgbClr val="1E4783"/>
                          </a:solidFill>
                          <a:effectLst/>
                        </a:rPr>
                        <a:t>Non-nationals attracted by available jobs. </a:t>
                      </a:r>
                    </a:p>
                    <a:p>
                      <a:pPr marL="914400" lvl="1" indent="-457200" algn="l" fontAlgn="ctr">
                        <a:buClr>
                          <a:srgbClr val="E8414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400" u="none" strike="noStrike">
                          <a:solidFill>
                            <a:srgbClr val="1E4783"/>
                          </a:solidFill>
                          <a:effectLst/>
                        </a:rPr>
                        <a:t>As income from oil decreases, many of these non-nationals may lose their jobs.</a:t>
                      </a:r>
                      <a:endParaRPr lang="en-US" sz="2400" b="0" i="0" u="none" strike="noStrike">
                        <a:solidFill>
                          <a:srgbClr val="1E4783"/>
                        </a:solidFill>
                        <a:effectLst/>
                        <a:latin typeface="Symbol" pitchFamily="2" charset="2"/>
                      </a:endParaRPr>
                    </a:p>
                  </a:txBody>
                  <a:tcPr marL="88335" marR="4908" marT="4908" marB="0" anchor="ctr"/>
                </a:tc>
                <a:extLst>
                  <a:ext uri="{0D108BD9-81ED-4DB2-BD59-A6C34878D82A}">
                    <a16:rowId xmlns:a16="http://schemas.microsoft.com/office/drawing/2014/main" val="1508056507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F2CC6F0F-149F-BA55-8320-1D0F6C663CC0}"/>
              </a:ext>
            </a:extLst>
          </p:cNvPr>
          <p:cNvSpPr txBox="1">
            <a:spLocks/>
          </p:cNvSpPr>
          <p:nvPr/>
        </p:nvSpPr>
        <p:spPr>
          <a:xfrm>
            <a:off x="544102" y="1268453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sz="2800">
                <a:solidFill>
                  <a:srgbClr val="1E4783"/>
                </a:solidFill>
                <a:latin typeface="+mn-lt"/>
              </a:rPr>
              <a:t>Impacts of Oil Exploitation on Saudi Arabia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37E61B0C-3728-B7B3-F21C-0F4DB56CDF3E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9275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AB8C9F-B4E7-0D44-BCE2-54F19945C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44085"/>
              </p:ext>
            </p:extLst>
          </p:nvPr>
        </p:nvGraphicFramePr>
        <p:xfrm>
          <a:off x="964851" y="1958598"/>
          <a:ext cx="10515600" cy="3111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9112">
                  <a:extLst>
                    <a:ext uri="{9D8B030D-6E8A-4147-A177-3AD203B41FA5}">
                      <a16:colId xmlns:a16="http://schemas.microsoft.com/office/drawing/2014/main" val="3910064920"/>
                    </a:ext>
                  </a:extLst>
                </a:gridCol>
                <a:gridCol w="5296488">
                  <a:extLst>
                    <a:ext uri="{9D8B030D-6E8A-4147-A177-3AD203B41FA5}">
                      <a16:colId xmlns:a16="http://schemas.microsoft.com/office/drawing/2014/main" val="327250551"/>
                    </a:ext>
                  </a:extLst>
                </a:gridCol>
              </a:tblGrid>
              <a:tr h="4566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1E4783"/>
                          </a:solidFill>
                          <a:effectLst/>
                          <a:latin typeface="Muli" pitchFamily="2" charset="77"/>
                        </a:rPr>
                        <a:t>Social impacts</a:t>
                      </a:r>
                    </a:p>
                  </a:txBody>
                  <a:tcPr marL="4908" marR="4908" marT="4908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Muli" pitchFamily="2" charset="77"/>
                      </a:endParaRPr>
                    </a:p>
                  </a:txBody>
                  <a:tcPr marL="4908" marR="4908" marT="4908" marB="0" anchor="ctr"/>
                </a:tc>
                <a:extLst>
                  <a:ext uri="{0D108BD9-81ED-4DB2-BD59-A6C34878D82A}">
                    <a16:rowId xmlns:a16="http://schemas.microsoft.com/office/drawing/2014/main" val="2837954807"/>
                  </a:ext>
                </a:extLst>
              </a:tr>
              <a:tr h="32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1E4783"/>
                          </a:solidFill>
                          <a:effectLst/>
                        </a:rPr>
                        <a:t>Positive impacts</a:t>
                      </a:r>
                      <a:endParaRPr lang="en-US" sz="2000" b="1" i="0" u="none" strike="noStrike">
                        <a:solidFill>
                          <a:srgbClr val="1E4783"/>
                        </a:solidFill>
                        <a:effectLst/>
                        <a:latin typeface="Muli" pitchFamily="2" charset="77"/>
                      </a:endParaRPr>
                    </a:p>
                  </a:txBody>
                  <a:tcPr marL="4908" marR="4908" marT="49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1E4783"/>
                          </a:solidFill>
                          <a:effectLst/>
                        </a:rPr>
                        <a:t>Negative impacts</a:t>
                      </a:r>
                      <a:endParaRPr lang="en-US" sz="2000" b="1" i="0" u="none" strike="noStrike">
                        <a:solidFill>
                          <a:srgbClr val="1E4783"/>
                        </a:solidFill>
                        <a:effectLst/>
                        <a:latin typeface="Muli" pitchFamily="2" charset="77"/>
                      </a:endParaRPr>
                    </a:p>
                  </a:txBody>
                  <a:tcPr marL="4908" marR="4908" marT="4908" marB="0" anchor="ctr"/>
                </a:tc>
                <a:extLst>
                  <a:ext uri="{0D108BD9-81ED-4DB2-BD59-A6C34878D82A}">
                    <a16:rowId xmlns:a16="http://schemas.microsoft.com/office/drawing/2014/main" val="1245193366"/>
                  </a:ext>
                </a:extLst>
              </a:tr>
              <a:tr h="2327203">
                <a:tc>
                  <a:txBody>
                    <a:bodyPr/>
                    <a:lstStyle/>
                    <a:p>
                      <a:pPr marL="271463" marR="0" lvl="0" indent="-271463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8414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400" u="none" strike="noStrike">
                          <a:solidFill>
                            <a:srgbClr val="1E4783"/>
                          </a:solidFill>
                          <a:effectLst/>
                        </a:rPr>
                        <a:t>People in Saudi Arabia enjoy a high standard of living. </a:t>
                      </a:r>
                    </a:p>
                    <a:p>
                      <a:pPr marL="271463" marR="0" lvl="0" indent="-271463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8414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400" u="none" strike="noStrike">
                          <a:solidFill>
                            <a:srgbClr val="1E4783"/>
                          </a:solidFill>
                          <a:effectLst/>
                        </a:rPr>
                        <a:t>The country has excellent health, education and infrastructural services.</a:t>
                      </a:r>
                    </a:p>
                    <a:p>
                      <a:pPr marL="271463" marR="0" lvl="0" indent="-271463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8414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400" u="none" strike="noStrike">
                          <a:solidFill>
                            <a:srgbClr val="1E4783"/>
                          </a:solidFill>
                          <a:effectLst/>
                        </a:rPr>
                        <a:t>Demand for workers in the oil industry has led to inward migration.</a:t>
                      </a:r>
                      <a:endParaRPr lang="en-IE" sz="2400" b="0" i="0" u="none" strike="noStrike">
                        <a:solidFill>
                          <a:srgbClr val="1E478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4908" marB="0"/>
                </a:tc>
                <a:tc>
                  <a:txBody>
                    <a:bodyPr/>
                    <a:lstStyle/>
                    <a:p>
                      <a:pPr marL="271463" indent="-271463" algn="l" fontAlgn="ctr">
                        <a:buClr>
                          <a:srgbClr val="E8414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400" u="none" strike="noStrike">
                          <a:solidFill>
                            <a:srgbClr val="1E4783"/>
                          </a:solidFill>
                          <a:effectLst/>
                        </a:rPr>
                        <a:t>As the job market shrinks, non-nationals will lose jobs.</a:t>
                      </a:r>
                    </a:p>
                    <a:p>
                      <a:pPr marL="271463" indent="-271463" algn="l" fontAlgn="ctr">
                        <a:buClr>
                          <a:srgbClr val="E8414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400" u="none" strike="noStrike">
                          <a:solidFill>
                            <a:srgbClr val="1E4783"/>
                          </a:solidFill>
                          <a:effectLst/>
                        </a:rPr>
                        <a:t>Increasing oil wealth has led to a gap between those with wealth and those without.</a:t>
                      </a:r>
                      <a:endParaRPr lang="en-US" sz="2400" b="0" i="0" u="none" strike="noStrike">
                        <a:solidFill>
                          <a:srgbClr val="1E4783"/>
                        </a:solidFill>
                        <a:effectLst/>
                        <a:latin typeface="Symbol" pitchFamily="2" charset="2"/>
                      </a:endParaRPr>
                    </a:p>
                  </a:txBody>
                  <a:tcPr marL="36000" marR="36000" marT="4908" marB="0"/>
                </a:tc>
                <a:extLst>
                  <a:ext uri="{0D108BD9-81ED-4DB2-BD59-A6C34878D82A}">
                    <a16:rowId xmlns:a16="http://schemas.microsoft.com/office/drawing/2014/main" val="1508056507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4B3BA63B-BC05-BDD6-3AB8-A762A2373C31}"/>
              </a:ext>
            </a:extLst>
          </p:cNvPr>
          <p:cNvSpPr txBox="1">
            <a:spLocks/>
          </p:cNvSpPr>
          <p:nvPr/>
        </p:nvSpPr>
        <p:spPr>
          <a:xfrm>
            <a:off x="544102" y="1268453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sz="2800">
                <a:solidFill>
                  <a:srgbClr val="1E4783"/>
                </a:solidFill>
                <a:latin typeface="+mn-lt"/>
              </a:rPr>
              <a:t>Impacts of Oil Exploitation on Saudi Arabia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D53DEDE6-AA9B-85F8-6E6D-B539ADC6D2DF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688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BE321-70A6-F84A-A92F-703C08A76495}"/>
              </a:ext>
            </a:extLst>
          </p:cNvPr>
          <p:cNvSpPr/>
          <p:nvPr/>
        </p:nvSpPr>
        <p:spPr>
          <a:xfrm>
            <a:off x="1051112" y="2198535"/>
            <a:ext cx="982610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Organization of the Petroleum Exporting Countries (14 countries)</a:t>
            </a:r>
          </a:p>
          <a:p>
            <a:pPr marL="800100" lvl="1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OPEC controls how much oil is produced.</a:t>
            </a:r>
          </a:p>
          <a:p>
            <a:pPr marL="1257300" lvl="2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This means it can control the price people pay for petrol. </a:t>
            </a:r>
          </a:p>
          <a:p>
            <a:pPr marL="342900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rgbClr val="1E4783"/>
              </a:solidFill>
            </a:endParaRPr>
          </a:p>
          <a:p>
            <a:pPr marL="342900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In 1973, OPEC drastically reduced oil production. </a:t>
            </a:r>
          </a:p>
          <a:p>
            <a:pPr marL="800100" lvl="1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The price of oil rose from $3 per barrel to $12, and then to $40 per barrel by 1979.</a:t>
            </a:r>
          </a:p>
          <a:p>
            <a:pPr marL="800100" lvl="1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Huge effect on businesses</a:t>
            </a:r>
          </a:p>
          <a:p>
            <a:pPr marL="1257300" lvl="2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Transport costs increased.</a:t>
            </a:r>
          </a:p>
          <a:p>
            <a:pPr marL="1257300" lvl="2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By the 1980s, the world was experiencing a recession. </a:t>
            </a:r>
          </a:p>
          <a:p>
            <a:pPr marL="1714500" lvl="3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Companies cut costs and reduced the number of workers they hired. </a:t>
            </a:r>
          </a:p>
          <a:p>
            <a:pPr marL="2171700" lvl="4" indent="-342900"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E4783"/>
                </a:solidFill>
              </a:rPr>
              <a:t>The effects of this recession lasted until the 1990s.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32F8C-05C6-6A43-A33D-53A7B00A96E6}"/>
              </a:ext>
            </a:extLst>
          </p:cNvPr>
          <p:cNvSpPr txBox="1"/>
          <p:nvPr/>
        </p:nvSpPr>
        <p:spPr>
          <a:xfrm>
            <a:off x="3236111" y="1342235"/>
            <a:ext cx="14650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2800" b="1">
                <a:solidFill>
                  <a:srgbClr val="1E4783"/>
                </a:solidFill>
                <a:latin typeface="+mn-lt"/>
              </a:rPr>
              <a:t>OPEC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C41A24-98EC-4F90-9806-664AC48EF9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91" y="1333599"/>
            <a:ext cx="2827020" cy="94361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0D4168C7-5B25-96CF-68E1-46BA7E58BB0E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08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7AED7E05-04AF-471E-B9CA-3B23DFC2A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3780" y="1508050"/>
            <a:ext cx="7208541" cy="408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02EC7B3B-E8A7-F71D-2CE8-1950AA3378AF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87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EC0A58A4-69DE-C54D-978F-291A379DE7C9}"/>
              </a:ext>
            </a:extLst>
          </p:cNvPr>
          <p:cNvSpPr txBox="1">
            <a:spLocks/>
          </p:cNvSpPr>
          <p:nvPr/>
        </p:nvSpPr>
        <p:spPr>
          <a:xfrm>
            <a:off x="432000" y="360000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1E4783"/>
                </a:solidFill>
                <a:latin typeface="+mn-lt"/>
              </a:rPr>
              <a:t>Keyword connections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61789-08DD-A44C-284A-A0934CD7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040908"/>
            <a:ext cx="11540490" cy="12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62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787EBF-B649-4F4B-A027-65B15EBF5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507109"/>
              </p:ext>
            </p:extLst>
          </p:nvPr>
        </p:nvGraphicFramePr>
        <p:xfrm>
          <a:off x="463296" y="1278383"/>
          <a:ext cx="4466214" cy="4473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6214">
                  <a:extLst>
                    <a:ext uri="{9D8B030D-6E8A-4147-A177-3AD203B41FA5}">
                      <a16:colId xmlns:a16="http://schemas.microsoft.com/office/drawing/2014/main" val="1456819533"/>
                    </a:ext>
                  </a:extLst>
                </a:gridCol>
              </a:tblGrid>
              <a:tr h="724720">
                <a:tc>
                  <a:txBody>
                    <a:bodyPr/>
                    <a:lstStyle/>
                    <a:p>
                      <a:pPr algn="l"/>
                      <a:endParaRPr lang="en-US" sz="36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990" marR="89990" marT="54444" marB="54444" anchor="b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87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86720"/>
                  </a:ext>
                </a:extLst>
              </a:tr>
              <a:tr h="432658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21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</a:t>
                      </a:r>
                      <a:r>
                        <a:rPr lang="en-US" sz="21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21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Summarise </a:t>
                      </a:r>
                      <a:r>
                        <a:rPr lang="en-GB" sz="2100" b="1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four</a:t>
                      </a:r>
                      <a:r>
                        <a:rPr lang="en-GB" sz="21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uses of oil.</a:t>
                      </a:r>
                      <a:endParaRPr lang="en-US" sz="21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990" marR="89990" marT="54444" marB="54444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13648"/>
                  </a:ext>
                </a:extLst>
              </a:tr>
              <a:tr h="762222">
                <a:tc>
                  <a:txBody>
                    <a:bodyPr/>
                    <a:lstStyle/>
                    <a:p>
                      <a:pPr marL="447675" marR="0" lvl="0" indent="-447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21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21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changes did the discovery of oil bring to Saudi Arabia’s economy?</a:t>
                      </a:r>
                      <a:endParaRPr lang="en-US" sz="21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89990" marR="89990" marT="54444" marB="54444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221476"/>
                  </a:ext>
                </a:extLst>
              </a:tr>
              <a:tr h="555701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21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</a:t>
                      </a:r>
                      <a:r>
                        <a:rPr lang="en-US" sz="21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21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Which region of the world produces the most oil?</a:t>
                      </a:r>
                      <a:endParaRPr lang="en-US" sz="21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990" marR="89990" marT="54444" marB="54444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59112"/>
                  </a:ext>
                </a:extLst>
              </a:tr>
              <a:tr h="603934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21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4.</a:t>
                      </a:r>
                      <a:r>
                        <a:rPr lang="en-US" sz="21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21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Which region of the world consumes the most oil?</a:t>
                      </a:r>
                      <a:endParaRPr lang="en-US" sz="21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990" marR="89990" marT="54444" marB="54444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43787"/>
                  </a:ext>
                </a:extLst>
              </a:tr>
              <a:tr h="603934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21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5.</a:t>
                      </a:r>
                      <a:r>
                        <a:rPr lang="en-US" sz="2100" b="0" i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21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 do we need to reduce our consumption of oil?</a:t>
                      </a:r>
                      <a:endParaRPr lang="en-US" sz="21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990" marR="89990" marT="54444" marB="54444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3849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A220DB28-F8AD-3A4E-8E2E-D2CF95AF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5" y="1324900"/>
            <a:ext cx="4469372" cy="878021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BD452A9F-B4C1-7A45-93F1-C7BB7012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64" y="1278383"/>
            <a:ext cx="6875449" cy="390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A0D414D9-2BF9-BDA7-A3AA-FEDA6EE7A6FE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18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A336F4-23B1-544F-8673-B2DB85185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546512"/>
              </p:ext>
            </p:extLst>
          </p:nvPr>
        </p:nvGraphicFramePr>
        <p:xfrm>
          <a:off x="1967076" y="1645269"/>
          <a:ext cx="7964431" cy="15477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64431">
                  <a:extLst>
                    <a:ext uri="{9D8B030D-6E8A-4147-A177-3AD203B41FA5}">
                      <a16:colId xmlns:a16="http://schemas.microsoft.com/office/drawing/2014/main" val="222612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Higher-order questions 3</a:t>
                      </a:r>
                      <a:endParaRPr lang="en-US" sz="20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451609641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	What would happen to Saudi Arabia if people suddenly stopped using oil?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017682352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marR="0" lvl="0" indent="-447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is the impact on Europe of being dependent on oil?</a:t>
                      </a:r>
                      <a:endParaRPr lang="en-US" sz="18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326383217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	Should public transport be free to encourage people to stop using private cars?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73032511"/>
                  </a:ext>
                </a:extLst>
              </a:tr>
            </a:tbl>
          </a:graphicData>
        </a:graphic>
      </p:graphicFrame>
      <p:sp>
        <p:nvSpPr>
          <p:cNvPr id="3" name="Title 6">
            <a:extLst>
              <a:ext uri="{FF2B5EF4-FFF2-40B4-BE49-F238E27FC236}">
                <a16:creationId xmlns:a16="http://schemas.microsoft.com/office/drawing/2014/main" id="{3753E56F-1278-B368-B63E-74D40E4F8AFA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7200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to Section 6.2 on page 23 of your Skills Book.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16F3FB1E-3CE8-EF52-A236-7CC53FE05642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082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BDBCCE-2CFD-699A-5E32-60B5D32214C8}"/>
              </a:ext>
            </a:extLst>
          </p:cNvPr>
          <p:cNvGrpSpPr/>
          <p:nvPr/>
        </p:nvGrpSpPr>
        <p:grpSpPr>
          <a:xfrm>
            <a:off x="2893979" y="1214110"/>
            <a:ext cx="9222544" cy="4584410"/>
            <a:chOff x="2733854" y="852883"/>
            <a:chExt cx="9382669" cy="4945637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A5E3BE8-3A44-4F5C-9E3B-80DF17B54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619" y="852883"/>
              <a:ext cx="3429837" cy="4451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ular Callout 14">
              <a:extLst>
                <a:ext uri="{FF2B5EF4-FFF2-40B4-BE49-F238E27FC236}">
                  <a16:creationId xmlns:a16="http://schemas.microsoft.com/office/drawing/2014/main" id="{B55E5F71-8C8C-4E20-9384-E84B47A04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854" y="1031817"/>
              <a:ext cx="3916934" cy="2665547"/>
            </a:xfrm>
            <a:prstGeom prst="wedgeRectCallout">
              <a:avLst>
                <a:gd name="adj1" fmla="val 91061"/>
                <a:gd name="adj2" fmla="val -10758"/>
              </a:avLst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/>
            <a:lstStyle/>
            <a:p>
              <a:pPr>
                <a:lnSpc>
                  <a:spcPts val="2460"/>
                </a:lnSpc>
                <a:defRPr/>
              </a:pPr>
              <a:r>
                <a:rPr lang="en-US" b="1">
                  <a:solidFill>
                    <a:srgbClr val="1E4783"/>
                  </a:solidFill>
                </a:rPr>
                <a:t>Corrib gas field </a:t>
              </a:r>
            </a:p>
            <a:p>
              <a:pPr marL="404813" indent="-404813" fontAlgn="base">
                <a:spcBef>
                  <a:spcPct val="0"/>
                </a:spcBef>
                <a:spcAft>
                  <a:spcPts val="600"/>
                </a:spcAft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>
                  <a:solidFill>
                    <a:srgbClr val="1E4783"/>
                  </a:solidFill>
                </a:rPr>
                <a:t>Discovered in 1996</a:t>
              </a:r>
            </a:p>
            <a:p>
              <a:pPr marL="404813" indent="-404813" fontAlgn="base">
                <a:spcBef>
                  <a:spcPct val="0"/>
                </a:spcBef>
                <a:spcAft>
                  <a:spcPts val="600"/>
                </a:spcAft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>
                  <a:solidFill>
                    <a:srgbClr val="1E4783"/>
                  </a:solidFill>
                </a:rPr>
                <a:t>Will supply 60 per cent of Ireland’s gas needs for up to 20 years </a:t>
              </a:r>
            </a:p>
            <a:p>
              <a:pPr marL="404813" indent="-404813" fontAlgn="base">
                <a:spcBef>
                  <a:spcPct val="0"/>
                </a:spcBef>
                <a:spcAft>
                  <a:spcPts val="600"/>
                </a:spcAft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>
                  <a:solidFill>
                    <a:srgbClr val="1E4783"/>
                  </a:solidFill>
                </a:rPr>
                <a:t>Processing terminal in </a:t>
              </a:r>
              <a:r>
                <a:rPr lang="en-US" err="1">
                  <a:solidFill>
                    <a:srgbClr val="1E4783"/>
                  </a:solidFill>
                </a:rPr>
                <a:t>Bellanaboy</a:t>
              </a:r>
              <a:endParaRPr lang="en-US">
                <a:solidFill>
                  <a:srgbClr val="1E4783"/>
                </a:solidFill>
              </a:endParaRPr>
            </a:p>
            <a:p>
              <a:pPr marL="404813" indent="-404813" fontAlgn="base">
                <a:spcBef>
                  <a:spcPct val="0"/>
                </a:spcBef>
                <a:spcAft>
                  <a:spcPts val="600"/>
                </a:spcAft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>
                  <a:solidFill>
                    <a:srgbClr val="1E4783"/>
                  </a:solidFill>
                </a:rPr>
                <a:t>Local protest group called ‘Shell to Sea’ opposed the pipeline</a:t>
              </a:r>
            </a:p>
          </p:txBody>
        </p:sp>
        <p:sp>
          <p:nvSpPr>
            <p:cNvPr id="7" name="Rectangular Callout 13">
              <a:extLst>
                <a:ext uri="{FF2B5EF4-FFF2-40B4-BE49-F238E27FC236}">
                  <a16:creationId xmlns:a16="http://schemas.microsoft.com/office/drawing/2014/main" id="{C26AA585-2089-40D1-8762-CBFE0584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877" y="3911859"/>
              <a:ext cx="3916934" cy="1760519"/>
            </a:xfrm>
            <a:prstGeom prst="wedgeRectCallout">
              <a:avLst>
                <a:gd name="adj1" fmla="val 111076"/>
                <a:gd name="adj2" fmla="val -17044"/>
              </a:avLst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/>
            <a:lstStyle/>
            <a:p>
              <a:pPr>
                <a:lnSpc>
                  <a:spcPts val="2460"/>
                </a:lnSpc>
                <a:defRPr/>
              </a:pPr>
              <a:r>
                <a:rPr lang="en-US" altLang="en-US" b="1">
                  <a:solidFill>
                    <a:srgbClr val="1E4783"/>
                  </a:solidFill>
                </a:rPr>
                <a:t>Kinsale Head gas field </a:t>
              </a:r>
            </a:p>
            <a:p>
              <a:pPr marL="404813" indent="-404813" fontAlgn="base">
                <a:lnSpc>
                  <a:spcPts val="2463"/>
                </a:lnSpc>
                <a:spcBef>
                  <a:spcPct val="0"/>
                </a:spcBef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 altLang="en-US">
                  <a:solidFill>
                    <a:srgbClr val="1E4783"/>
                  </a:solidFill>
                </a:rPr>
                <a:t>Discovered in 1971 </a:t>
              </a:r>
            </a:p>
            <a:p>
              <a:pPr marL="404813" indent="-404813" fontAlgn="base">
                <a:lnSpc>
                  <a:spcPts val="2463"/>
                </a:lnSpc>
                <a:spcBef>
                  <a:spcPct val="0"/>
                </a:spcBef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 altLang="en-US">
                  <a:solidFill>
                    <a:srgbClr val="1E4783"/>
                  </a:solidFill>
                </a:rPr>
                <a:t>Gas piped ashore and distributed </a:t>
              </a:r>
            </a:p>
            <a:p>
              <a:pPr marL="404813" indent="-404813" fontAlgn="base">
                <a:lnSpc>
                  <a:spcPts val="2463"/>
                </a:lnSpc>
                <a:spcBef>
                  <a:spcPct val="0"/>
                </a:spcBef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 altLang="en-US">
                  <a:solidFill>
                    <a:srgbClr val="1E4783"/>
                  </a:solidFill>
                </a:rPr>
                <a:t>Gas sold to Bord </a:t>
              </a:r>
              <a:r>
                <a:rPr lang="en-US" altLang="en-US" err="1">
                  <a:solidFill>
                    <a:srgbClr val="1E4783"/>
                  </a:solidFill>
                </a:rPr>
                <a:t>Gáis</a:t>
              </a:r>
              <a:r>
                <a:rPr lang="en-US" altLang="en-US">
                  <a:solidFill>
                    <a:srgbClr val="1E4783"/>
                  </a:solidFill>
                </a:rPr>
                <a:t> Energy</a:t>
              </a:r>
            </a:p>
            <a:p>
              <a:pPr marL="404813" indent="-404813" fontAlgn="base">
                <a:lnSpc>
                  <a:spcPts val="2463"/>
                </a:lnSpc>
                <a:spcBef>
                  <a:spcPct val="0"/>
                </a:spcBef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 altLang="en-US">
                  <a:solidFill>
                    <a:srgbClr val="1E4783"/>
                  </a:solidFill>
                </a:rPr>
                <a:t>Exhausted in 2020</a:t>
              </a:r>
            </a:p>
          </p:txBody>
        </p:sp>
        <p:sp>
          <p:nvSpPr>
            <p:cNvPr id="8" name="Rectangular Callout 12">
              <a:extLst>
                <a:ext uri="{FF2B5EF4-FFF2-40B4-BE49-F238E27FC236}">
                  <a16:creationId xmlns:a16="http://schemas.microsoft.com/office/drawing/2014/main" id="{CB47A9EE-2E8A-4E76-9F9C-8A7AA21AB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6908" y="4557095"/>
              <a:ext cx="3229615" cy="1241425"/>
            </a:xfrm>
            <a:prstGeom prst="wedgeRectCallout">
              <a:avLst>
                <a:gd name="adj1" fmla="val -11662"/>
                <a:gd name="adj2" fmla="val -88692"/>
              </a:avLst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2700000" scaled="1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/>
            <a:lstStyle/>
            <a:p>
              <a:pPr>
                <a:lnSpc>
                  <a:spcPts val="2460"/>
                </a:lnSpc>
                <a:spcAft>
                  <a:spcPts val="600"/>
                </a:spcAft>
                <a:defRPr/>
              </a:pPr>
              <a:r>
                <a:rPr lang="en-US" altLang="en-US" b="1">
                  <a:solidFill>
                    <a:srgbClr val="1E4783"/>
                  </a:solidFill>
                </a:rPr>
                <a:t>Waterford oil field</a:t>
              </a:r>
            </a:p>
            <a:p>
              <a:pPr marL="404813" indent="-404813" fontAlgn="base">
                <a:lnSpc>
                  <a:spcPts val="2463"/>
                </a:lnSpc>
                <a:spcBef>
                  <a:spcPct val="0"/>
                </a:spcBef>
                <a:spcAft>
                  <a:spcPts val="600"/>
                </a:spcAft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 altLang="en-US">
                  <a:solidFill>
                    <a:srgbClr val="1E4783"/>
                  </a:solidFill>
                </a:rPr>
                <a:t>A small oil deposit </a:t>
              </a:r>
            </a:p>
            <a:p>
              <a:pPr marL="404813" indent="-404813" fontAlgn="base">
                <a:lnSpc>
                  <a:spcPts val="2463"/>
                </a:lnSpc>
                <a:spcBef>
                  <a:spcPct val="0"/>
                </a:spcBef>
                <a:spcAft>
                  <a:spcPts val="600"/>
                </a:spcAft>
                <a:buClr>
                  <a:srgbClr val="E84141"/>
                </a:buClr>
                <a:buSzPct val="100000"/>
                <a:buFont typeface="Helvetica" pitchFamily="2" charset="0"/>
                <a:buChar char="●"/>
                <a:defRPr/>
              </a:pPr>
              <a:r>
                <a:rPr lang="en-US" altLang="en-US">
                  <a:solidFill>
                    <a:srgbClr val="1E4783"/>
                  </a:solidFill>
                </a:rPr>
                <a:t>Too expensive to drill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2A1A7B-8F51-7942-840A-4B6C3F5E670A}"/>
              </a:ext>
            </a:extLst>
          </p:cNvPr>
          <p:cNvSpPr txBox="1"/>
          <p:nvPr/>
        </p:nvSpPr>
        <p:spPr>
          <a:xfrm>
            <a:off x="773357" y="1657472"/>
            <a:ext cx="123700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solidFill>
                  <a:srgbClr val="1E4783"/>
                </a:solidFill>
                <a:latin typeface="+mn-lt"/>
              </a:rPr>
              <a:t>Ireland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C41A24-98EC-4F90-9806-664AC48EF9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65" y="1214110"/>
            <a:ext cx="2120622" cy="707827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8B1630D-0267-5E3E-18C7-2650D9E8E97A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168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FDA6EE-F800-1445-920A-AB87DD759CDE}"/>
              </a:ext>
            </a:extLst>
          </p:cNvPr>
          <p:cNvSpPr txBox="1"/>
          <p:nvPr/>
        </p:nvSpPr>
        <p:spPr>
          <a:xfrm>
            <a:off x="544102" y="1156349"/>
            <a:ext cx="123700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solidFill>
                  <a:srgbClr val="1E4783"/>
                </a:solidFill>
                <a:latin typeface="+mn-lt"/>
              </a:rPr>
              <a:t>Ireland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623217-A542-5E41-8E08-766F8DAA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23321"/>
              </p:ext>
            </p:extLst>
          </p:nvPr>
        </p:nvGraphicFramePr>
        <p:xfrm>
          <a:off x="929899" y="2038946"/>
          <a:ext cx="10182386" cy="268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1268">
                  <a:extLst>
                    <a:ext uri="{9D8B030D-6E8A-4147-A177-3AD203B41FA5}">
                      <a16:colId xmlns:a16="http://schemas.microsoft.com/office/drawing/2014/main" val="2859710489"/>
                    </a:ext>
                  </a:extLst>
                </a:gridCol>
                <a:gridCol w="3395559">
                  <a:extLst>
                    <a:ext uri="{9D8B030D-6E8A-4147-A177-3AD203B41FA5}">
                      <a16:colId xmlns:a16="http://schemas.microsoft.com/office/drawing/2014/main" val="130542939"/>
                    </a:ext>
                  </a:extLst>
                </a:gridCol>
                <a:gridCol w="3395559">
                  <a:extLst>
                    <a:ext uri="{9D8B030D-6E8A-4147-A177-3AD203B41FA5}">
                      <a16:colId xmlns:a16="http://schemas.microsoft.com/office/drawing/2014/main" val="1152737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1E4783"/>
                          </a:solidFill>
                        </a:rPr>
                        <a:t>Environmental impacts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1E4783"/>
                          </a:solidFill>
                        </a:rPr>
                        <a:t>Economic impacts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1E4783"/>
                          </a:solidFill>
                        </a:rPr>
                        <a:t>Social impacts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1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rgbClr val="1E4783"/>
                          </a:solidFill>
                        </a:rPr>
                        <a:t>Oil and gas exploitation contributes to climate change.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rgbClr val="1E4783"/>
                          </a:solidFill>
                        </a:rPr>
                        <a:t>Nature is disturbed by digging pipelines and constructing refineries.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rgbClr val="1E4783"/>
                          </a:solidFill>
                        </a:rPr>
                        <a:t>Jobs are created from digging pipelines and from refining and distributing the resource.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rgbClr val="1E4783"/>
                          </a:solidFill>
                        </a:rPr>
                        <a:t>Indirect jobs are also created, as a result of increased income locally.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rgbClr val="1E4783"/>
                          </a:solidFill>
                        </a:rPr>
                        <a:t>There is growth of infrastructure and settlement.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rgbClr val="1E4783"/>
                          </a:solidFill>
                        </a:rPr>
                        <a:t>There may be conflict over how the resource is exploited.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713957"/>
                  </a:ext>
                </a:extLst>
              </a:tr>
            </a:tbl>
          </a:graphicData>
        </a:graphic>
      </p:graphicFrame>
      <p:sp>
        <p:nvSpPr>
          <p:cNvPr id="2" name="Title 6">
            <a:extLst>
              <a:ext uri="{FF2B5EF4-FFF2-40B4-BE49-F238E27FC236}">
                <a16:creationId xmlns:a16="http://schemas.microsoft.com/office/drawing/2014/main" id="{364A620A-FFC1-9A7F-D3DC-BC8EF116B86B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+mn-lt"/>
              </a:rPr>
              <a:t>6.2</a:t>
            </a:r>
            <a:r>
              <a:rPr lang="en-US" sz="2800">
                <a:solidFill>
                  <a:srgbClr val="1E4783"/>
                </a:solidFill>
                <a:latin typeface="+mn-lt"/>
              </a:rPr>
              <a:t> 	</a:t>
            </a:r>
            <a:r>
              <a:rPr lang="en-US" sz="2800">
                <a:solidFill>
                  <a:srgbClr val="1E4783"/>
                </a:solidFill>
                <a:latin typeface="Calibri"/>
                <a:cs typeface="Calibri"/>
              </a:rPr>
              <a:t>Describe and explain the environmental, economic and social consequences of exploiting energy resources.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708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170A8-8159-5647-BCF4-EA03F7524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082" y="2123553"/>
            <a:ext cx="5634369" cy="3246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87A9E-4977-3C42-83B7-1F9A5FF54C9A}"/>
              </a:ext>
            </a:extLst>
          </p:cNvPr>
          <p:cNvSpPr txBox="1"/>
          <p:nvPr/>
        </p:nvSpPr>
        <p:spPr>
          <a:xfrm>
            <a:off x="544102" y="882118"/>
            <a:ext cx="5864474" cy="497059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rgbClr val="1E4783"/>
                </a:solidFill>
              </a:rPr>
              <a:t>Causes of acid rain</a:t>
            </a:r>
          </a:p>
          <a:p>
            <a:pPr marL="358775" indent="-358775">
              <a:spcAft>
                <a:spcPts val="600"/>
              </a:spcAft>
              <a:buClr>
                <a:srgbClr val="FF0000"/>
              </a:buClr>
            </a:pPr>
            <a:r>
              <a:rPr lang="en-US" sz="2200" b="1">
                <a:solidFill>
                  <a:srgbClr val="E84141"/>
                </a:solidFill>
              </a:rPr>
              <a:t>1.</a:t>
            </a:r>
            <a:r>
              <a:rPr lang="en-US" sz="2200">
                <a:solidFill>
                  <a:srgbClr val="1E4783"/>
                </a:solidFill>
              </a:rPr>
              <a:t>	Industry and transport emit sulfur dioxide (SO</a:t>
            </a:r>
            <a:r>
              <a:rPr lang="en-US" sz="2200" baseline="-25000">
                <a:solidFill>
                  <a:srgbClr val="1E4783"/>
                </a:solidFill>
              </a:rPr>
              <a:t>2</a:t>
            </a:r>
            <a:r>
              <a:rPr lang="en-US" sz="2200">
                <a:solidFill>
                  <a:srgbClr val="1E4783"/>
                </a:solidFill>
              </a:rPr>
              <a:t>) and nitrogen oxides (NO</a:t>
            </a:r>
            <a:r>
              <a:rPr lang="en-US" sz="2200" baseline="-25000">
                <a:solidFill>
                  <a:srgbClr val="1E4783"/>
                </a:solidFill>
              </a:rPr>
              <a:t>x</a:t>
            </a:r>
            <a:r>
              <a:rPr lang="en-US" sz="2200">
                <a:solidFill>
                  <a:srgbClr val="1E4783"/>
                </a:solidFill>
              </a:rPr>
              <a:t>) into the atmosphere.</a:t>
            </a:r>
          </a:p>
          <a:p>
            <a:pPr marL="358775" indent="-358775">
              <a:spcAft>
                <a:spcPts val="600"/>
              </a:spcAft>
              <a:buClr>
                <a:srgbClr val="FF0000"/>
              </a:buClr>
            </a:pPr>
            <a:r>
              <a:rPr lang="en-US" sz="2200" b="1">
                <a:solidFill>
                  <a:srgbClr val="E84141"/>
                </a:solidFill>
              </a:rPr>
              <a:t>2.</a:t>
            </a:r>
            <a:r>
              <a:rPr lang="en-US" sz="2200">
                <a:solidFill>
                  <a:srgbClr val="1E4783"/>
                </a:solidFill>
              </a:rPr>
              <a:t>	These gases mix with water </a:t>
            </a:r>
            <a:r>
              <a:rPr lang="en-US" sz="2200" err="1">
                <a:solidFill>
                  <a:srgbClr val="1E4783"/>
                </a:solidFill>
              </a:rPr>
              <a:t>vapour</a:t>
            </a:r>
            <a:r>
              <a:rPr lang="en-US" sz="2200">
                <a:solidFill>
                  <a:srgbClr val="1E4783"/>
                </a:solidFill>
              </a:rPr>
              <a:t> and form acid rain.</a:t>
            </a:r>
          </a:p>
          <a:p>
            <a:pPr marL="358775" indent="-358775">
              <a:spcAft>
                <a:spcPts val="600"/>
              </a:spcAft>
              <a:buClr>
                <a:srgbClr val="FF0000"/>
              </a:buClr>
            </a:pPr>
            <a:r>
              <a:rPr lang="en-US" sz="2200" b="1">
                <a:solidFill>
                  <a:srgbClr val="E84141"/>
                </a:solidFill>
              </a:rPr>
              <a:t>3.</a:t>
            </a:r>
            <a:r>
              <a:rPr lang="en-US" sz="2200">
                <a:solidFill>
                  <a:srgbClr val="1E4783"/>
                </a:solidFill>
              </a:rPr>
              <a:t>	This mixture falls as acid rain.</a:t>
            </a:r>
          </a:p>
          <a:p>
            <a:pPr marL="358775" indent="-358775">
              <a:spcAft>
                <a:spcPts val="600"/>
              </a:spcAft>
              <a:buClr>
                <a:srgbClr val="FF0000"/>
              </a:buClr>
            </a:pPr>
            <a:r>
              <a:rPr lang="en-US" sz="2200" b="1">
                <a:solidFill>
                  <a:srgbClr val="E84141"/>
                </a:solidFill>
              </a:rPr>
              <a:t>4.</a:t>
            </a:r>
            <a:r>
              <a:rPr lang="en-US" sz="2200">
                <a:solidFill>
                  <a:srgbClr val="1E4783"/>
                </a:solidFill>
              </a:rPr>
              <a:t>	Prevailing winds can carry pollutants vast distances, causing acid rain to fall far from its source. </a:t>
            </a:r>
          </a:p>
          <a:p>
            <a:pPr marL="358775" indent="-358775">
              <a:spcAft>
                <a:spcPts val="600"/>
              </a:spcAft>
              <a:buClr>
                <a:srgbClr val="FF0000"/>
              </a:buClr>
            </a:pPr>
            <a:r>
              <a:rPr lang="en-US" sz="2200" b="1">
                <a:solidFill>
                  <a:srgbClr val="E84141"/>
                </a:solidFill>
              </a:rPr>
              <a:t>5.</a:t>
            </a:r>
            <a:r>
              <a:rPr lang="en-US" sz="2200">
                <a:solidFill>
                  <a:srgbClr val="1E4783"/>
                </a:solidFill>
              </a:rPr>
              <a:t>	This means that areas that do not burn fossil fuels can be affected by pollutants blown from areas that do.</a:t>
            </a:r>
            <a:endParaRPr lang="en-US" sz="2200">
              <a:solidFill>
                <a:srgbClr val="1E4783"/>
              </a:solidFill>
              <a:latin typeface="+mn-lt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D9A38648-168B-4A80-4AFF-FAFFA0732EB1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32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6.3</a:t>
            </a:r>
            <a:r>
              <a:rPr lang="en-US" sz="32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Explain the need to use energy resources sustainably.</a:t>
            </a:r>
          </a:p>
        </p:txBody>
      </p:sp>
    </p:spTree>
    <p:extLst>
      <p:ext uri="{BB962C8B-B14F-4D97-AF65-F5344CB8AC3E}">
        <p14:creationId xmlns:p14="http://schemas.microsoft.com/office/powerpoint/2010/main" val="2786435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EC0A58A4-69DE-C54D-978F-291A379DE7C9}"/>
              </a:ext>
            </a:extLst>
          </p:cNvPr>
          <p:cNvSpPr txBox="1">
            <a:spLocks/>
          </p:cNvSpPr>
          <p:nvPr/>
        </p:nvSpPr>
        <p:spPr>
          <a:xfrm>
            <a:off x="544102" y="949460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1E4783"/>
                </a:solidFill>
                <a:latin typeface="+mn-lt"/>
              </a:rPr>
              <a:t>Effects of acid 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D9794-5E55-4D70-9B34-D2713751BA4D}"/>
              </a:ext>
            </a:extLst>
          </p:cNvPr>
          <p:cNvSpPr txBox="1"/>
          <p:nvPr/>
        </p:nvSpPr>
        <p:spPr>
          <a:xfrm>
            <a:off x="543837" y="1673973"/>
            <a:ext cx="2869113" cy="259256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71463" indent="-271463" fontAlgn="base">
              <a:spcBef>
                <a:spcPct val="0"/>
              </a:spcBef>
              <a:spcAft>
                <a:spcPts val="1200"/>
              </a:spcAft>
              <a:buClr>
                <a:srgbClr val="3F3153"/>
              </a:buClr>
              <a:buSzPct val="80000"/>
              <a:defRPr/>
            </a:pPr>
            <a:r>
              <a:rPr lang="en-GB" sz="2000" b="1">
                <a:solidFill>
                  <a:srgbClr val="E84141"/>
                </a:solidFill>
              </a:rPr>
              <a:t>1.</a:t>
            </a:r>
            <a:r>
              <a:rPr lang="en-GB" sz="2000">
                <a:solidFill>
                  <a:srgbClr val="1E4783"/>
                </a:solidFill>
              </a:rPr>
              <a:t> 	</a:t>
            </a:r>
            <a:r>
              <a:rPr lang="en-GB" sz="2000" b="1">
                <a:solidFill>
                  <a:srgbClr val="1E4783"/>
                </a:solidFill>
              </a:rPr>
              <a:t>Freshwaters</a:t>
            </a:r>
          </a:p>
          <a:p>
            <a:pPr marL="536575" lvl="1" indent="-265113"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Acid rain damages fish life and plants.</a:t>
            </a:r>
          </a:p>
          <a:p>
            <a:pPr marL="536575" lvl="1" indent="-265113"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In Scandinavia, thousands of lakes are known as </a:t>
            </a:r>
            <a:br>
              <a:rPr lang="en-US" altLang="en-US" sz="2000">
                <a:solidFill>
                  <a:srgbClr val="1E4783"/>
                </a:solidFill>
              </a:rPr>
            </a:br>
            <a:r>
              <a:rPr lang="en-US" altLang="en-US" sz="2000">
                <a:solidFill>
                  <a:srgbClr val="1E4783"/>
                </a:solidFill>
              </a:rPr>
              <a:t>‘dead lakes’. </a:t>
            </a:r>
            <a:endParaRPr lang="en-GB" sz="2000">
              <a:solidFill>
                <a:srgbClr val="1E4783"/>
              </a:solidFill>
            </a:endParaRPr>
          </a:p>
          <a:p>
            <a:pPr fontAlgn="base">
              <a:spcBef>
                <a:spcPct val="0"/>
              </a:spcBef>
              <a:spcAft>
                <a:spcPts val="1800"/>
              </a:spcAft>
              <a:buClr>
                <a:srgbClr val="3F3153"/>
              </a:buClr>
              <a:buSzPct val="80000"/>
              <a:defRPr/>
            </a:pPr>
            <a:endParaRPr lang="en-GB" sz="2400">
              <a:solidFill>
                <a:srgbClr val="1E478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7BF8F-DA5A-4EFD-8132-497BBF383F2C}"/>
              </a:ext>
            </a:extLst>
          </p:cNvPr>
          <p:cNvSpPr txBox="1"/>
          <p:nvPr/>
        </p:nvSpPr>
        <p:spPr>
          <a:xfrm>
            <a:off x="6286193" y="1567561"/>
            <a:ext cx="2869113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fontAlgn="base">
              <a:spcBef>
                <a:spcPct val="0"/>
              </a:spcBef>
              <a:spcAft>
                <a:spcPts val="1200"/>
              </a:spcAft>
              <a:buClr>
                <a:srgbClr val="3F3153"/>
              </a:buClr>
              <a:buSzPct val="80000"/>
              <a:defRPr/>
            </a:pPr>
            <a:r>
              <a:rPr lang="en-GB" sz="2000" b="1">
                <a:solidFill>
                  <a:srgbClr val="E84141"/>
                </a:solidFill>
              </a:rPr>
              <a:t>3. 	</a:t>
            </a:r>
            <a:r>
              <a:rPr lang="en-GB" sz="2000" b="1">
                <a:solidFill>
                  <a:srgbClr val="1E4783"/>
                </a:solidFill>
              </a:rPr>
              <a:t>Buildings</a:t>
            </a:r>
          </a:p>
          <a:p>
            <a:pPr marL="536575" lvl="1" indent="-265113"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Acid rain damages buildings, especially those made of limestone and marble.</a:t>
            </a:r>
          </a:p>
          <a:p>
            <a:pPr marL="536575" lvl="1" indent="-265113"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This affects tourism, as historic buildings are primary tourist attractions.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96771-E346-4546-B955-C3BCF2275A72}"/>
              </a:ext>
            </a:extLst>
          </p:cNvPr>
          <p:cNvSpPr txBox="1"/>
          <p:nvPr/>
        </p:nvSpPr>
        <p:spPr>
          <a:xfrm>
            <a:off x="3274213" y="1667018"/>
            <a:ext cx="2869113" cy="28668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71463" indent="-271463" fontAlgn="base">
              <a:spcBef>
                <a:spcPct val="0"/>
              </a:spcBef>
              <a:spcAft>
                <a:spcPts val="1200"/>
              </a:spcAft>
              <a:buClr>
                <a:srgbClr val="3F3153"/>
              </a:buClr>
              <a:buSzPct val="80000"/>
              <a:defRPr/>
            </a:pPr>
            <a:r>
              <a:rPr lang="en-GB" sz="2000" b="1">
                <a:solidFill>
                  <a:srgbClr val="E84141"/>
                </a:solidFill>
              </a:rPr>
              <a:t>2. 	</a:t>
            </a:r>
            <a:r>
              <a:rPr lang="en-GB" sz="2000" b="1">
                <a:solidFill>
                  <a:srgbClr val="1E4783"/>
                </a:solidFill>
              </a:rPr>
              <a:t>Soils</a:t>
            </a:r>
          </a:p>
          <a:p>
            <a:pPr marL="536575" lvl="1" indent="-265113"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Acid rain makes soils more acidic. </a:t>
            </a:r>
          </a:p>
          <a:p>
            <a:pPr marL="536575" lvl="1" indent="-265113"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This causes leaching.</a:t>
            </a:r>
          </a:p>
          <a:p>
            <a:pPr marL="536575" lvl="1" indent="-265113"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Soils become infertile. </a:t>
            </a:r>
            <a:endParaRPr lang="en-GB" sz="2000">
              <a:solidFill>
                <a:srgbClr val="1E4783"/>
              </a:solidFill>
            </a:endParaRPr>
          </a:p>
          <a:p>
            <a:pPr fontAlgn="base">
              <a:spcBef>
                <a:spcPct val="0"/>
              </a:spcBef>
              <a:spcAft>
                <a:spcPts val="1800"/>
              </a:spcAft>
              <a:buClr>
                <a:srgbClr val="3F3153"/>
              </a:buClr>
              <a:buSzPct val="80000"/>
              <a:defRPr/>
            </a:pPr>
            <a:r>
              <a:rPr lang="en-GB" sz="2000" b="1">
                <a:solidFill>
                  <a:srgbClr val="E84141"/>
                </a:solidFill>
              </a:rPr>
              <a:t> </a:t>
            </a:r>
            <a:endParaRPr lang="en-GB" sz="2400">
              <a:solidFill>
                <a:srgbClr val="1E478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1992F-A2A2-0D46-B5BB-8CD9F3CA45D9}"/>
              </a:ext>
            </a:extLst>
          </p:cNvPr>
          <p:cNvSpPr txBox="1"/>
          <p:nvPr/>
        </p:nvSpPr>
        <p:spPr>
          <a:xfrm>
            <a:off x="9298173" y="1564084"/>
            <a:ext cx="2784519" cy="259256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71463" indent="-271463" fontAlgn="base">
              <a:spcBef>
                <a:spcPct val="0"/>
              </a:spcBef>
              <a:spcAft>
                <a:spcPts val="1200"/>
              </a:spcAft>
              <a:buClr>
                <a:srgbClr val="3F3153"/>
              </a:buClr>
              <a:buSzPct val="80000"/>
              <a:defRPr/>
            </a:pPr>
            <a:r>
              <a:rPr lang="en-GB" sz="2000" b="1">
                <a:solidFill>
                  <a:srgbClr val="FF0000"/>
                </a:solidFill>
              </a:rPr>
              <a:t>4.</a:t>
            </a:r>
            <a:r>
              <a:rPr lang="en-GB" sz="2000">
                <a:solidFill>
                  <a:srgbClr val="1E4783"/>
                </a:solidFill>
              </a:rPr>
              <a:t> 	</a:t>
            </a:r>
            <a:r>
              <a:rPr lang="en-GB" sz="2000" b="1">
                <a:solidFill>
                  <a:srgbClr val="1E4783"/>
                </a:solidFill>
              </a:rPr>
              <a:t>Forests</a:t>
            </a:r>
          </a:p>
          <a:p>
            <a:pPr marL="536575" lvl="1" indent="-265113"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Acid rain stunts the growth of trees.</a:t>
            </a:r>
          </a:p>
          <a:p>
            <a:pPr marL="536575" lvl="1" indent="-265113"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olidFill>
                  <a:srgbClr val="1E4783"/>
                </a:solidFill>
              </a:rPr>
              <a:t>Leaves become </a:t>
            </a:r>
            <a:r>
              <a:rPr lang="en-US" altLang="en-US" sz="2000" err="1">
                <a:solidFill>
                  <a:srgbClr val="1E4783"/>
                </a:solidFill>
              </a:rPr>
              <a:t>discoloured</a:t>
            </a:r>
            <a:r>
              <a:rPr lang="en-US" altLang="en-US" sz="2000">
                <a:solidFill>
                  <a:srgbClr val="1E4783"/>
                </a:solidFill>
              </a:rPr>
              <a:t> and can drop off.</a:t>
            </a:r>
            <a:endParaRPr lang="en-GB" sz="2400">
              <a:solidFill>
                <a:srgbClr val="1E4783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EC5B2AA9-7E1A-7AC7-14AC-B69E621031F9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32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6.3</a:t>
            </a:r>
            <a:r>
              <a:rPr lang="en-US" sz="32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Explain the need to use energy resources sustainably.</a:t>
            </a:r>
          </a:p>
        </p:txBody>
      </p:sp>
    </p:spTree>
    <p:extLst>
      <p:ext uri="{BB962C8B-B14F-4D97-AF65-F5344CB8AC3E}">
        <p14:creationId xmlns:p14="http://schemas.microsoft.com/office/powerpoint/2010/main" val="4227575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039C10-8CE9-3041-9A36-551EA4DF9435}"/>
              </a:ext>
            </a:extLst>
          </p:cNvPr>
          <p:cNvSpPr/>
          <p:nvPr/>
        </p:nvSpPr>
        <p:spPr>
          <a:xfrm>
            <a:off x="544102" y="829995"/>
            <a:ext cx="74836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1E4783"/>
                </a:solidFill>
              </a:rPr>
              <a:t>Activity</a:t>
            </a:r>
          </a:p>
          <a:p>
            <a:r>
              <a:rPr lang="en-US">
                <a:solidFill>
                  <a:srgbClr val="1E4783"/>
                </a:solidFill>
              </a:rPr>
              <a:t>Sulfur dioxide (SO</a:t>
            </a:r>
            <a:r>
              <a:rPr lang="en-US" baseline="-25000">
                <a:solidFill>
                  <a:srgbClr val="1E4783"/>
                </a:solidFill>
              </a:rPr>
              <a:t>2</a:t>
            </a:r>
            <a:r>
              <a:rPr lang="en-US">
                <a:solidFill>
                  <a:srgbClr val="1E4783"/>
                </a:solidFill>
              </a:rPr>
              <a:t>) is one of the major emissions responsible for acid rain. Examine the table below and answer the questions that follow.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385AC-DACE-5D48-ACFC-7AE1D42AE832}"/>
              </a:ext>
            </a:extLst>
          </p:cNvPr>
          <p:cNvSpPr/>
          <p:nvPr/>
        </p:nvSpPr>
        <p:spPr>
          <a:xfrm>
            <a:off x="542441" y="4617820"/>
            <a:ext cx="5416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/>
            <a:r>
              <a:rPr lang="en-US" b="1">
                <a:solidFill>
                  <a:srgbClr val="E84141"/>
                </a:solidFill>
              </a:rPr>
              <a:t>1.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	</a:t>
            </a:r>
            <a:r>
              <a:rPr lang="en-US">
                <a:solidFill>
                  <a:srgbClr val="1E4783"/>
                </a:solidFill>
              </a:rPr>
              <a:t>Which location is the largest single source of SO</a:t>
            </a:r>
            <a:r>
              <a:rPr lang="en-US" baseline="-25000">
                <a:solidFill>
                  <a:srgbClr val="1E4783"/>
                </a:solidFill>
              </a:rPr>
              <a:t>2</a:t>
            </a:r>
            <a:r>
              <a:rPr lang="en-US">
                <a:solidFill>
                  <a:srgbClr val="1E4783"/>
                </a:solidFill>
              </a:rPr>
              <a:t>?</a:t>
            </a:r>
          </a:p>
          <a:p>
            <a:pPr marL="271463" indent="-271463"/>
            <a:r>
              <a:rPr lang="en-US" b="1">
                <a:solidFill>
                  <a:srgbClr val="E84141"/>
                </a:solidFill>
              </a:rPr>
              <a:t>2.</a:t>
            </a:r>
            <a:r>
              <a:rPr lang="en-US">
                <a:solidFill>
                  <a:srgbClr val="FF0000"/>
                </a:solidFill>
              </a:rPr>
              <a:t> 	</a:t>
            </a:r>
            <a:r>
              <a:rPr lang="en-US">
                <a:solidFill>
                  <a:srgbClr val="1E4783"/>
                </a:solidFill>
              </a:rPr>
              <a:t>What is a smelter?</a:t>
            </a:r>
          </a:p>
          <a:p>
            <a:pPr marL="271463" indent="-271463"/>
            <a:r>
              <a:rPr lang="en-US" b="1">
                <a:solidFill>
                  <a:srgbClr val="E84141"/>
                </a:solidFill>
              </a:rPr>
              <a:t>3.</a:t>
            </a:r>
            <a:r>
              <a:rPr lang="en-US">
                <a:solidFill>
                  <a:srgbClr val="FF0000"/>
                </a:solidFill>
              </a:rPr>
              <a:t> 	</a:t>
            </a:r>
            <a:r>
              <a:rPr lang="en-US">
                <a:solidFill>
                  <a:srgbClr val="1E4783"/>
                </a:solidFill>
              </a:rPr>
              <a:t>How much SO</a:t>
            </a:r>
            <a:r>
              <a:rPr lang="en-US" baseline="-25000">
                <a:solidFill>
                  <a:srgbClr val="1E4783"/>
                </a:solidFill>
              </a:rPr>
              <a:t>2</a:t>
            </a:r>
            <a:r>
              <a:rPr lang="en-US">
                <a:solidFill>
                  <a:srgbClr val="1E4783"/>
                </a:solidFill>
              </a:rPr>
              <a:t> is released by the top five SO</a:t>
            </a:r>
            <a:r>
              <a:rPr lang="en-US" baseline="-25000">
                <a:solidFill>
                  <a:srgbClr val="1E4783"/>
                </a:solidFill>
              </a:rPr>
              <a:t>2</a:t>
            </a:r>
            <a:r>
              <a:rPr lang="en-US">
                <a:solidFill>
                  <a:srgbClr val="1E4783"/>
                </a:solidFill>
              </a:rPr>
              <a:t> hotspots combined?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359852-98E9-B140-92F0-E9607060023A}"/>
              </a:ext>
            </a:extLst>
          </p:cNvPr>
          <p:cNvSpPr/>
          <p:nvPr/>
        </p:nvSpPr>
        <p:spPr>
          <a:xfrm>
            <a:off x="6570960" y="4615135"/>
            <a:ext cx="5078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/>
            <a:r>
              <a:rPr lang="en-US" b="1">
                <a:solidFill>
                  <a:srgbClr val="E84141"/>
                </a:solidFill>
              </a:rPr>
              <a:t>4.</a:t>
            </a:r>
            <a:r>
              <a:rPr lang="en-US">
                <a:solidFill>
                  <a:srgbClr val="FF0000"/>
                </a:solidFill>
              </a:rPr>
              <a:t> 	</a:t>
            </a:r>
            <a:r>
              <a:rPr lang="en-US">
                <a:solidFill>
                  <a:srgbClr val="1E4783"/>
                </a:solidFill>
              </a:rPr>
              <a:t>Of the top five sources of sulfur dioxide, how many of them use fossil fuels?</a:t>
            </a:r>
          </a:p>
          <a:p>
            <a:pPr marL="271463" indent="-271463"/>
            <a:r>
              <a:rPr lang="en-US" b="1">
                <a:solidFill>
                  <a:srgbClr val="E84141"/>
                </a:solidFill>
              </a:rPr>
              <a:t>5. 	</a:t>
            </a:r>
            <a:r>
              <a:rPr lang="en-US">
                <a:solidFill>
                  <a:srgbClr val="1E4783"/>
                </a:solidFill>
              </a:rPr>
              <a:t>List </a:t>
            </a:r>
            <a:r>
              <a:rPr lang="en-US" b="1">
                <a:solidFill>
                  <a:srgbClr val="1E4783"/>
                </a:solidFill>
              </a:rPr>
              <a:t>three</a:t>
            </a:r>
            <a:r>
              <a:rPr lang="en-US">
                <a:solidFill>
                  <a:srgbClr val="1E4783"/>
                </a:solidFill>
              </a:rPr>
              <a:t> effects of SO</a:t>
            </a:r>
            <a:r>
              <a:rPr lang="en-US" baseline="-25000">
                <a:solidFill>
                  <a:srgbClr val="1E4783"/>
                </a:solidFill>
              </a:rPr>
              <a:t>2</a:t>
            </a:r>
            <a:r>
              <a:rPr lang="en-US">
                <a:solidFill>
                  <a:srgbClr val="1E4783"/>
                </a:solidFill>
              </a:rPr>
              <a:t> emissions.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1CDDC85D-6E29-A40E-5BE1-5D308FAC46B4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32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6.3</a:t>
            </a:r>
            <a:r>
              <a:rPr lang="en-US" sz="32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Explain the need to use energy resources sustainably.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BAE4BFC-283A-7EDE-6E6F-050EAEC9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27" y="1845658"/>
            <a:ext cx="8059275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EC0A58A4-69DE-C54D-978F-291A379DE7C9}"/>
              </a:ext>
            </a:extLst>
          </p:cNvPr>
          <p:cNvSpPr txBox="1">
            <a:spLocks/>
          </p:cNvSpPr>
          <p:nvPr/>
        </p:nvSpPr>
        <p:spPr>
          <a:xfrm>
            <a:off x="544102" y="1008162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1E4783"/>
                </a:solidFill>
                <a:latin typeface="+mn-lt"/>
              </a:rPr>
              <a:t>Solutions to acid rain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EDEB9-39BB-0D4D-87FC-B9B42D3F85C1}"/>
              </a:ext>
            </a:extLst>
          </p:cNvPr>
          <p:cNvSpPr/>
          <p:nvPr/>
        </p:nvSpPr>
        <p:spPr>
          <a:xfrm>
            <a:off x="544101" y="1635956"/>
            <a:ext cx="90665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1E4783"/>
                </a:solidFill>
              </a:rPr>
              <a:t>Using public transport reduces the levels of emissions that cause acid rain. Using electric cars and trucks would reduce acid rain even more.</a:t>
            </a:r>
          </a:p>
          <a:p>
            <a:pPr marL="285750" indent="-285750">
              <a:spcAft>
                <a:spcPts val="600"/>
              </a:spcAft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1E4783"/>
                </a:solidFill>
              </a:rPr>
              <a:t>Using renewable energy sources such as solar power and wind turbines reduces the pollutants that cause acid rain.</a:t>
            </a:r>
          </a:p>
          <a:p>
            <a:pPr marL="285750" indent="-285750">
              <a:spcAft>
                <a:spcPts val="600"/>
              </a:spcAft>
              <a:buClr>
                <a:srgbClr val="E8414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1E4783"/>
                </a:solidFill>
              </a:rPr>
              <a:t>Reducing the amount of energy used to heat homes and industry can help reduce acid rain.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FEEBD3F5-D62B-BA89-01B2-ADFABF7BEFEF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32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6.3</a:t>
            </a:r>
            <a:r>
              <a:rPr lang="en-US" sz="32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Explain the need to use energy resources sustainably.</a:t>
            </a:r>
          </a:p>
        </p:txBody>
      </p:sp>
    </p:spTree>
    <p:extLst>
      <p:ext uri="{BB962C8B-B14F-4D97-AF65-F5344CB8AC3E}">
        <p14:creationId xmlns:p14="http://schemas.microsoft.com/office/powerpoint/2010/main" val="272034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5F3A3C56-337E-C149-B200-1DE8C8B62E3C}"/>
              </a:ext>
            </a:extLst>
          </p:cNvPr>
          <p:cNvSpPr txBox="1">
            <a:spLocks/>
          </p:cNvSpPr>
          <p:nvPr/>
        </p:nvSpPr>
        <p:spPr>
          <a:xfrm>
            <a:off x="463296" y="365125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rgbClr val="1E4783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787EBF-B649-4F4B-A027-65B15EBF5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397472"/>
              </p:ext>
            </p:extLst>
          </p:nvPr>
        </p:nvGraphicFramePr>
        <p:xfrm>
          <a:off x="1605018" y="1608906"/>
          <a:ext cx="7128988" cy="30890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8988">
                  <a:extLst>
                    <a:ext uri="{9D8B030D-6E8A-4147-A177-3AD203B41FA5}">
                      <a16:colId xmlns:a16="http://schemas.microsoft.com/office/drawing/2014/main" val="1456819533"/>
                    </a:ext>
                  </a:extLst>
                </a:gridCol>
              </a:tblGrid>
              <a:tr h="608588">
                <a:tc>
                  <a:txBody>
                    <a:bodyPr/>
                    <a:lstStyle/>
                    <a:p>
                      <a:pPr algn="l"/>
                      <a:endParaRPr lang="en-US" sz="30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 anchor="b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87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86720"/>
                  </a:ext>
                </a:extLst>
              </a:tr>
              <a:tr h="492365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are hydrocarbons?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13648"/>
                  </a:ext>
                </a:extLst>
              </a:tr>
              <a:tr h="507157">
                <a:tc>
                  <a:txBody>
                    <a:bodyPr/>
                    <a:lstStyle/>
                    <a:p>
                      <a:pPr marL="447675" marR="0" lvl="0" indent="-447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GB" sz="1800" b="1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three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places in Ireland where hydrocarbons were discovered.</a:t>
                      </a:r>
                      <a:endParaRPr lang="en-US" sz="18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221476"/>
                  </a:ext>
                </a:extLst>
              </a:tr>
              <a:tr h="466653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causes acid rain?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59112"/>
                  </a:ext>
                </a:extLst>
              </a:tr>
              <a:tr h="507157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4.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 </a:t>
                      </a:r>
                      <a:r>
                        <a:rPr lang="en-GB" sz="1800" b="1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four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effects of acid rain on the environment.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43787"/>
                  </a:ext>
                </a:extLst>
              </a:tr>
              <a:tr h="507157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5.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 </a:t>
                      </a:r>
                      <a:r>
                        <a:rPr lang="en-GB" sz="1800" b="1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</a:t>
                      </a:r>
                      <a:r>
                        <a:rPr lang="en-GB" sz="1800" b="0" i="0" u="none" strike="noStrike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way people can help reduce acid rain.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>
                    <a:lnL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D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A87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38491"/>
                  </a:ext>
                </a:extLst>
              </a:tr>
            </a:tbl>
          </a:graphicData>
        </a:graphic>
      </p:graphicFrame>
      <p:pic>
        <p:nvPicPr>
          <p:cNvPr id="8" name="Picture 7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00604392-7F60-AD29-65B4-48584EDE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43" y="1515888"/>
            <a:ext cx="4637574" cy="796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CC58F6-BBB6-6925-2B6D-00765A991FF0}"/>
              </a:ext>
            </a:extLst>
          </p:cNvPr>
          <p:cNvSpPr/>
          <p:nvPr/>
        </p:nvSpPr>
        <p:spPr>
          <a:xfrm>
            <a:off x="6252117" y="2185639"/>
            <a:ext cx="248188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C38CBF82-32A6-65FD-6C71-57011F58CA92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32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6.3</a:t>
            </a:r>
            <a:r>
              <a:rPr lang="en-US" sz="32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Explain the need to use energy resources sustainably.</a:t>
            </a:r>
          </a:p>
        </p:txBody>
      </p:sp>
    </p:spTree>
    <p:extLst>
      <p:ext uri="{BB962C8B-B14F-4D97-AF65-F5344CB8AC3E}">
        <p14:creationId xmlns:p14="http://schemas.microsoft.com/office/powerpoint/2010/main" val="233680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EC0A58A4-69DE-C54D-978F-291A379DE7C9}"/>
              </a:ext>
            </a:extLst>
          </p:cNvPr>
          <p:cNvSpPr txBox="1">
            <a:spLocks/>
          </p:cNvSpPr>
          <p:nvPr/>
        </p:nvSpPr>
        <p:spPr>
          <a:xfrm>
            <a:off x="544102" y="266992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D9794-5E55-4D70-9B34-D2713751BA4D}"/>
              </a:ext>
            </a:extLst>
          </p:cNvPr>
          <p:cNvSpPr txBox="1"/>
          <p:nvPr/>
        </p:nvSpPr>
        <p:spPr>
          <a:xfrm>
            <a:off x="544102" y="966793"/>
            <a:ext cx="11154266" cy="543498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04813" indent="-404813" fontAlgn="base">
              <a:lnSpc>
                <a:spcPts val="2463"/>
              </a:lnSpc>
              <a:spcBef>
                <a:spcPct val="0"/>
              </a:spcBef>
              <a:buClr>
                <a:srgbClr val="3F3153"/>
              </a:buClr>
              <a:buSzPct val="80000"/>
              <a:defRPr/>
            </a:pPr>
            <a:r>
              <a:rPr lang="en-IE" sz="2400">
                <a:solidFill>
                  <a:srgbClr val="1E4783"/>
                </a:solidFill>
              </a:rPr>
              <a:t>Energy resources are sources of fuel for human activities.</a:t>
            </a:r>
          </a:p>
          <a:p>
            <a:pPr marL="719138" lvl="1" indent="-261938">
              <a:spcBef>
                <a:spcPct val="0"/>
              </a:spcBef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400">
                <a:solidFill>
                  <a:srgbClr val="1E4783"/>
                </a:solidFill>
              </a:rPr>
              <a:t>Used to provide light, heat and power at home, in industry and in transport </a:t>
            </a:r>
            <a:r>
              <a:rPr lang="en-IE" altLang="en-US" sz="2400">
                <a:solidFill>
                  <a:srgbClr val="1E4783"/>
                </a:solidFill>
              </a:rPr>
              <a:t> </a:t>
            </a:r>
          </a:p>
          <a:p>
            <a:pPr marL="719138" lvl="1" indent="-261938">
              <a:spcBef>
                <a:spcPct val="0"/>
              </a:spcBef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sz="2400">
                <a:solidFill>
                  <a:srgbClr val="1E4783"/>
                </a:solidFill>
              </a:rPr>
              <a:t>Energy resources can be either renewable or non-renewable.</a:t>
            </a:r>
            <a:endParaRPr lang="en-IE" altLang="en-US" sz="2400">
              <a:solidFill>
                <a:srgbClr val="1E4783"/>
              </a:solidFill>
            </a:endParaRPr>
          </a:p>
          <a:p>
            <a:pPr marL="0">
              <a:lnSpc>
                <a:spcPts val="2460"/>
              </a:lnSpc>
              <a:defRPr/>
            </a:pPr>
            <a:endParaRPr lang="en-IE" altLang="en-US" sz="2400" b="1">
              <a:solidFill>
                <a:srgbClr val="E84141"/>
              </a:solidFill>
            </a:endParaRPr>
          </a:p>
          <a:p>
            <a:pPr marL="0">
              <a:lnSpc>
                <a:spcPts val="2460"/>
              </a:lnSpc>
              <a:defRPr/>
            </a:pPr>
            <a:r>
              <a:rPr lang="en-IE" altLang="en-US" sz="2400" b="1" u="sng">
                <a:solidFill>
                  <a:srgbClr val="1E4783"/>
                </a:solidFill>
              </a:rPr>
              <a:t>Renewable</a:t>
            </a:r>
            <a:r>
              <a:rPr lang="en-IE" altLang="en-US" sz="2400" b="1">
                <a:solidFill>
                  <a:srgbClr val="1E4783"/>
                </a:solidFill>
              </a:rPr>
              <a:t> resources</a:t>
            </a:r>
          </a:p>
          <a:p>
            <a:pPr marL="719138" lvl="1" indent="-261938">
              <a:spcBef>
                <a:spcPct val="0"/>
              </a:spcBef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400">
                <a:solidFill>
                  <a:srgbClr val="1E4783"/>
                </a:solidFill>
              </a:rPr>
              <a:t>Renewable energy resources are resources that can be used over and over again. </a:t>
            </a:r>
          </a:p>
          <a:p>
            <a:pPr marL="719138" lvl="1" indent="-261938">
              <a:spcBef>
                <a:spcPct val="0"/>
              </a:spcBef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400">
                <a:solidFill>
                  <a:srgbClr val="1E4783"/>
                </a:solidFill>
              </a:rPr>
              <a:t>They are </a:t>
            </a:r>
            <a:r>
              <a:rPr lang="en-IE" altLang="en-US" sz="2400" b="1">
                <a:solidFill>
                  <a:srgbClr val="1E4783"/>
                </a:solidFill>
              </a:rPr>
              <a:t>non-finite</a:t>
            </a:r>
            <a:r>
              <a:rPr lang="en-IE" altLang="en-US" sz="2400">
                <a:solidFill>
                  <a:srgbClr val="1E4783"/>
                </a:solidFill>
              </a:rPr>
              <a:t>, which means they do not run out. </a:t>
            </a:r>
          </a:p>
          <a:p>
            <a:pPr lvl="1">
              <a:spcBef>
                <a:spcPct val="0"/>
              </a:spcBef>
              <a:buClr>
                <a:srgbClr val="FF0000"/>
              </a:buClr>
              <a:buSzPct val="100000"/>
              <a:defRPr/>
            </a:pPr>
            <a:endParaRPr lang="en-IE" altLang="en-US" sz="2400" b="1">
              <a:latin typeface="+mn-lt"/>
            </a:endParaRPr>
          </a:p>
          <a:p>
            <a:pPr marL="0">
              <a:lnSpc>
                <a:spcPts val="2460"/>
              </a:lnSpc>
              <a:defRPr/>
            </a:pPr>
            <a:r>
              <a:rPr lang="en-IE" altLang="en-US" sz="2400" b="1" u="sng">
                <a:solidFill>
                  <a:srgbClr val="1E4783"/>
                </a:solidFill>
              </a:rPr>
              <a:t>Non-renewable</a:t>
            </a:r>
            <a:r>
              <a:rPr lang="en-IE" altLang="en-US" sz="2400" b="1">
                <a:solidFill>
                  <a:srgbClr val="1E4783"/>
                </a:solidFill>
              </a:rPr>
              <a:t> resources</a:t>
            </a:r>
          </a:p>
          <a:p>
            <a:pPr marL="719138" lvl="1" indent="-261938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400">
                <a:solidFill>
                  <a:srgbClr val="1E4783"/>
                </a:solidFill>
              </a:rPr>
              <a:t>Non-renewable energy resources are resources that cannot be replaced once they are used up. </a:t>
            </a:r>
          </a:p>
          <a:p>
            <a:pPr marL="719138" lvl="1" indent="-261938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400">
                <a:solidFill>
                  <a:srgbClr val="1E4783"/>
                </a:solidFill>
              </a:rPr>
              <a:t>They are </a:t>
            </a:r>
            <a:r>
              <a:rPr lang="en-IE" altLang="en-US" sz="2400" b="1">
                <a:solidFill>
                  <a:srgbClr val="1E4783"/>
                </a:solidFill>
              </a:rPr>
              <a:t>finite</a:t>
            </a:r>
            <a:r>
              <a:rPr lang="en-IE" altLang="en-US" sz="2400">
                <a:solidFill>
                  <a:srgbClr val="1E4783"/>
                </a:solidFill>
              </a:rPr>
              <a:t>, which means they will eventually run out. Non-renewable energy resources include oil, peat and coal.</a:t>
            </a:r>
          </a:p>
          <a:p>
            <a:pPr marL="404813" indent="-404813" fontAlgn="base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3F3153"/>
              </a:buClr>
              <a:buSzPct val="80000"/>
            </a:pPr>
            <a:endParaRPr lang="en-IE" altLang="en-US" sz="2400">
              <a:solidFill>
                <a:srgbClr val="1E4783"/>
              </a:solidFill>
            </a:endParaRPr>
          </a:p>
          <a:p>
            <a:pPr marL="404813" marR="0" lvl="0" indent="-404813" fontAlgn="base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3F3153"/>
              </a:buClr>
              <a:buSzPct val="80000"/>
              <a:tabLst/>
            </a:pPr>
            <a:endParaRPr lang="en-US" altLang="x-none" sz="2400">
              <a:solidFill>
                <a:srgbClr val="1E47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11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5F3A3C56-337E-C149-B200-1DE8C8B62E3C}"/>
              </a:ext>
            </a:extLst>
          </p:cNvPr>
          <p:cNvSpPr txBox="1">
            <a:spLocks/>
          </p:cNvSpPr>
          <p:nvPr/>
        </p:nvSpPr>
        <p:spPr>
          <a:xfrm>
            <a:off x="463296" y="365125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rgbClr val="1E4783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A336F4-23B1-544F-8673-B2DB85185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328060"/>
              </p:ext>
            </p:extLst>
          </p:nvPr>
        </p:nvGraphicFramePr>
        <p:xfrm>
          <a:off x="1967076" y="1645269"/>
          <a:ext cx="7964431" cy="15477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64431">
                  <a:extLst>
                    <a:ext uri="{9D8B030D-6E8A-4147-A177-3AD203B41FA5}">
                      <a16:colId xmlns:a16="http://schemas.microsoft.com/office/drawing/2014/main" val="222612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Higher-order questions 4</a:t>
                      </a:r>
                      <a:endParaRPr lang="en-US" sz="20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451609641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	Is there geothermal energy in Ireland?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017682352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marR="0" lvl="0" indent="-4476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does geothermal energy help limit climate change?</a:t>
                      </a:r>
                      <a:endParaRPr lang="en-US" sz="18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326383217"/>
                  </a:ext>
                </a:extLst>
              </a:tr>
              <a:tr h="383832">
                <a:tc>
                  <a:txBody>
                    <a:bodyPr/>
                    <a:lstStyle/>
                    <a:p>
                      <a:pPr marL="447675" indent="-447675"/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	Why do some people continue to live near volcanoes?</a:t>
                      </a:r>
                      <a:endParaRPr lang="en-US" sz="1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73032511"/>
                  </a:ext>
                </a:extLst>
              </a:tr>
            </a:tbl>
          </a:graphicData>
        </a:graphic>
      </p:graphicFrame>
      <p:sp>
        <p:nvSpPr>
          <p:cNvPr id="2" name="Title 6">
            <a:extLst>
              <a:ext uri="{FF2B5EF4-FFF2-40B4-BE49-F238E27FC236}">
                <a16:creationId xmlns:a16="http://schemas.microsoft.com/office/drawing/2014/main" id="{56CDF715-1FBD-E406-818E-ED2CD6846F63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32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6.3</a:t>
            </a:r>
            <a:r>
              <a:rPr lang="en-US" sz="32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Explain the need to use energy resources sustainably.</a:t>
            </a:r>
          </a:p>
        </p:txBody>
      </p:sp>
    </p:spTree>
    <p:extLst>
      <p:ext uri="{BB962C8B-B14F-4D97-AF65-F5344CB8AC3E}">
        <p14:creationId xmlns:p14="http://schemas.microsoft.com/office/powerpoint/2010/main" val="1296287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to Section 6.3 on page 24 of your Skills Book.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9ADD74F-AAEA-87EE-93F1-66BFC16DB84F}"/>
              </a:ext>
            </a:extLst>
          </p:cNvPr>
          <p:cNvSpPr txBox="1">
            <a:spLocks/>
          </p:cNvSpPr>
          <p:nvPr/>
        </p:nvSpPr>
        <p:spPr>
          <a:xfrm>
            <a:off x="544102" y="301449"/>
            <a:ext cx="11647898" cy="8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623888" indent="-62388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32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6.3</a:t>
            </a:r>
            <a:r>
              <a:rPr lang="en-US" sz="32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Explain the need to use energy resources sustainably.</a:t>
            </a:r>
          </a:p>
        </p:txBody>
      </p:sp>
    </p:spTree>
    <p:extLst>
      <p:ext uri="{BB962C8B-B14F-4D97-AF65-F5344CB8AC3E}">
        <p14:creationId xmlns:p14="http://schemas.microsoft.com/office/powerpoint/2010/main" val="1328554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EC0A58A4-69DE-C54D-978F-291A379DE7C9}"/>
              </a:ext>
            </a:extLst>
          </p:cNvPr>
          <p:cNvSpPr txBox="1">
            <a:spLocks/>
          </p:cNvSpPr>
          <p:nvPr/>
        </p:nvSpPr>
        <p:spPr>
          <a:xfrm>
            <a:off x="431999" y="334948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Assess your 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0931E-7386-47D3-8C2C-75E54572418B}"/>
              </a:ext>
            </a:extLst>
          </p:cNvPr>
          <p:cNvSpPr txBox="1"/>
          <p:nvPr/>
        </p:nvSpPr>
        <p:spPr>
          <a:xfrm>
            <a:off x="431999" y="1092622"/>
            <a:ext cx="9576295" cy="400110"/>
          </a:xfrm>
          <a:prstGeom prst="rect">
            <a:avLst/>
          </a:prstGeom>
          <a:noFill/>
          <a:effectLst>
            <a:outerShdw blurRad="40000" dist="20000" dir="5400000" rotWithShape="0">
              <a:schemeClr val="bg1">
                <a:alpha val="15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to page 25 of your Skills Book and assess your progress.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A3639-82A3-4A93-85B1-55E2DB6D3DE3}"/>
              </a:ext>
            </a:extLst>
          </p:cNvPr>
          <p:cNvSpPr txBox="1"/>
          <p:nvPr/>
        </p:nvSpPr>
        <p:spPr>
          <a:xfrm>
            <a:off x="432000" y="4788000"/>
            <a:ext cx="9576296" cy="707886"/>
          </a:xfrm>
          <a:prstGeom prst="rect">
            <a:avLst/>
          </a:prstGeom>
          <a:noFill/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any gaps in your learning. Use the Rapid Revision on page 69 of your Textbook to jog your memory.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BF4EB-26AB-E142-A289-CD2628C0D63B}"/>
              </a:ext>
            </a:extLst>
          </p:cNvPr>
          <p:cNvSpPr txBox="1"/>
          <p:nvPr/>
        </p:nvSpPr>
        <p:spPr>
          <a:xfrm>
            <a:off x="431999" y="1880579"/>
            <a:ext cx="10515599" cy="2349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4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6.2</a:t>
            </a:r>
            <a:r>
              <a:rPr lang="en-US" sz="24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Describe and explain the environmental, economic and social consequences of exploiting energy resources.</a:t>
            </a:r>
          </a:p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6.3</a:t>
            </a:r>
            <a:r>
              <a:rPr lang="en-US" sz="24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Explain the need to use energy resources sustainably. </a:t>
            </a:r>
          </a:p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endParaRPr lang="en-US" sz="2400">
              <a:solidFill>
                <a:srgbClr val="1E47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5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589420" y="2108244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to Section 6.1 on page 21 of your Skills Book.</a:t>
            </a:r>
          </a:p>
          <a:p>
            <a:endParaRPr lang="en-US" sz="2000" b="1">
              <a:solidFill>
                <a:srgbClr val="1E47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Questions 1 and 2.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952C4FB-DD1E-57EE-BAF9-F77D99C9526A}"/>
              </a:ext>
            </a:extLst>
          </p:cNvPr>
          <p:cNvSpPr txBox="1">
            <a:spLocks/>
          </p:cNvSpPr>
          <p:nvPr/>
        </p:nvSpPr>
        <p:spPr>
          <a:xfrm>
            <a:off x="544102" y="266992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</p:spTree>
    <p:extLst>
      <p:ext uri="{BB962C8B-B14F-4D97-AF65-F5344CB8AC3E}">
        <p14:creationId xmlns:p14="http://schemas.microsoft.com/office/powerpoint/2010/main" val="42300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842D2C-72D7-4200-8EA0-2706C8F165B7}"/>
              </a:ext>
            </a:extLst>
          </p:cNvPr>
          <p:cNvSpPr txBox="1"/>
          <p:nvPr/>
        </p:nvSpPr>
        <p:spPr>
          <a:xfrm>
            <a:off x="544102" y="1353189"/>
            <a:ext cx="6161407" cy="4396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IE" altLang="en-US" sz="2400" b="1">
                <a:solidFill>
                  <a:srgbClr val="1E4783"/>
                </a:solidFill>
              </a:rPr>
              <a:t>Oil</a:t>
            </a:r>
            <a:r>
              <a:rPr lang="en-IE" altLang="en-US" sz="2400" b="1"/>
              <a:t> </a:t>
            </a:r>
            <a:endParaRPr lang="en-IE" altLang="en-US" sz="2400"/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Location:</a:t>
            </a:r>
            <a:r>
              <a:rPr lang="en-IE" altLang="en-US" sz="2000">
                <a:solidFill>
                  <a:srgbClr val="1E4783"/>
                </a:solidFill>
              </a:rPr>
              <a:t> Persian Gulf, Middle East; USA; Russia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Extraction:</a:t>
            </a:r>
            <a:r>
              <a:rPr lang="en-IE" altLang="en-US" sz="2000">
                <a:solidFill>
                  <a:srgbClr val="1E4783"/>
                </a:solidFill>
              </a:rPr>
              <a:t> drilling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Uses:</a:t>
            </a:r>
            <a:r>
              <a:rPr lang="en-IE" altLang="en-US" sz="2000">
                <a:solidFill>
                  <a:srgbClr val="1E4783"/>
                </a:solidFill>
              </a:rPr>
              <a:t> heating homes; industry; by-products, e.g. petrol, paints, plastics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Advantages:</a:t>
            </a:r>
            <a:r>
              <a:rPr lang="en-IE" altLang="en-US" sz="2000">
                <a:solidFill>
                  <a:srgbClr val="1E4783"/>
                </a:solidFill>
              </a:rPr>
              <a:t> cheap; burns more cleanly than coal; easily available and transported; efficient, gives off a lot of energy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Disadvantages:</a:t>
            </a:r>
            <a:r>
              <a:rPr lang="en-IE" altLang="en-US" sz="2000">
                <a:solidFill>
                  <a:srgbClr val="1E4783"/>
                </a:solidFill>
              </a:rPr>
              <a:t> oil spills damaging to environment; price fluctuates 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299761C8-64A6-C244-8ADC-E45436795A2E}"/>
              </a:ext>
            </a:extLst>
          </p:cNvPr>
          <p:cNvSpPr txBox="1">
            <a:spLocks/>
          </p:cNvSpPr>
          <p:nvPr/>
        </p:nvSpPr>
        <p:spPr>
          <a:xfrm>
            <a:off x="544102" y="841622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rgbClr val="1E4783"/>
                </a:solidFill>
                <a:latin typeface="+mn-lt"/>
              </a:rPr>
              <a:t>Non-renewable energy sources</a:t>
            </a:r>
          </a:p>
        </p:txBody>
      </p:sp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79CDA634-0E34-A6EA-7717-D4E44D50B1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163" y="1535463"/>
            <a:ext cx="4539150" cy="3486704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3547715A-E7D7-5EE9-C226-25FA822968B6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</p:spTree>
    <p:extLst>
      <p:ext uri="{BB962C8B-B14F-4D97-AF65-F5344CB8AC3E}">
        <p14:creationId xmlns:p14="http://schemas.microsoft.com/office/powerpoint/2010/main" val="151731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143A97-F1DE-4D17-B49D-ACE0FD7F7FDD}"/>
              </a:ext>
            </a:extLst>
          </p:cNvPr>
          <p:cNvSpPr txBox="1"/>
          <p:nvPr/>
        </p:nvSpPr>
        <p:spPr>
          <a:xfrm>
            <a:off x="544102" y="1375856"/>
            <a:ext cx="4027898" cy="3373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IE" altLang="en-US" sz="2400" b="1">
                <a:solidFill>
                  <a:srgbClr val="1E4783"/>
                </a:solidFill>
              </a:rPr>
              <a:t>Natural gas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Location:</a:t>
            </a:r>
            <a:r>
              <a:rPr lang="en-IE" altLang="en-US" sz="2000">
                <a:solidFill>
                  <a:srgbClr val="1E4783"/>
                </a:solidFill>
              </a:rPr>
              <a:t> Ireland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Extraction</a:t>
            </a:r>
            <a:r>
              <a:rPr lang="en-IE" altLang="en-US" sz="2000">
                <a:solidFill>
                  <a:srgbClr val="1E4783"/>
                </a:solidFill>
              </a:rPr>
              <a:t>: drilling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Uses</a:t>
            </a:r>
            <a:r>
              <a:rPr lang="en-IE" altLang="en-US" sz="2000">
                <a:solidFill>
                  <a:srgbClr val="1E4783"/>
                </a:solidFill>
              </a:rPr>
              <a:t>: heating homes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Advantages</a:t>
            </a:r>
            <a:r>
              <a:rPr lang="en-IE" altLang="en-US" sz="2000">
                <a:solidFill>
                  <a:srgbClr val="1E4783"/>
                </a:solidFill>
              </a:rPr>
              <a:t>: cheap; easily available; sourced in Ireland </a:t>
            </a:r>
          </a:p>
          <a:p>
            <a:pPr marL="358775" indent="-358775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Disadvantages</a:t>
            </a:r>
            <a:r>
              <a:rPr lang="en-IE" altLang="en-US" sz="2000">
                <a:solidFill>
                  <a:srgbClr val="1E4783"/>
                </a:solidFill>
              </a:rPr>
              <a:t>: finite; emits CO</a:t>
            </a:r>
            <a:r>
              <a:rPr lang="en-IE" altLang="en-US" sz="2000" baseline="-25000">
                <a:solidFill>
                  <a:srgbClr val="1E4783"/>
                </a:solidFill>
              </a:rPr>
              <a:t>2</a:t>
            </a:r>
            <a:r>
              <a:rPr lang="en-IE" altLang="en-US" sz="2000">
                <a:solidFill>
                  <a:srgbClr val="1E4783"/>
                </a:solidFill>
              </a:rPr>
              <a:t> </a:t>
            </a:r>
          </a:p>
        </p:txBody>
      </p:sp>
      <p:pic>
        <p:nvPicPr>
          <p:cNvPr id="5" name="Picture 4" descr="A picture containing sky, outdoor, boat, ship&#10;&#10;Description automatically generated">
            <a:extLst>
              <a:ext uri="{FF2B5EF4-FFF2-40B4-BE49-F238E27FC236}">
                <a16:creationId xmlns:a16="http://schemas.microsoft.com/office/drawing/2014/main" id="{83468E4B-E70E-999B-A85D-257E65D36E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961" y="1653504"/>
            <a:ext cx="5407432" cy="3663746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829A3D75-AB0E-A92A-7015-3265589D23A7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15ED34E-528F-6BF1-C6A2-FB7C0E7ED11B}"/>
              </a:ext>
            </a:extLst>
          </p:cNvPr>
          <p:cNvSpPr txBox="1">
            <a:spLocks/>
          </p:cNvSpPr>
          <p:nvPr/>
        </p:nvSpPr>
        <p:spPr>
          <a:xfrm>
            <a:off x="544102" y="841622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rgbClr val="1E4783"/>
                </a:solidFill>
                <a:latin typeface="+mn-lt"/>
              </a:rPr>
              <a:t>Non-renewable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148038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02696-C699-4AF7-B430-5F4FF7744B25}"/>
              </a:ext>
            </a:extLst>
          </p:cNvPr>
          <p:cNvSpPr txBox="1"/>
          <p:nvPr/>
        </p:nvSpPr>
        <p:spPr>
          <a:xfrm>
            <a:off x="544102" y="1736580"/>
            <a:ext cx="4494990" cy="3003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63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IE" altLang="en-US" sz="2400" b="1">
                <a:solidFill>
                  <a:srgbClr val="1E4783"/>
                </a:solidFill>
              </a:rPr>
              <a:t>Coal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Location:</a:t>
            </a:r>
            <a:r>
              <a:rPr lang="en-IE" altLang="en-US" sz="2000">
                <a:solidFill>
                  <a:srgbClr val="1E4783"/>
                </a:solidFill>
              </a:rPr>
              <a:t> Poland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Extraction</a:t>
            </a:r>
            <a:r>
              <a:rPr lang="en-IE" altLang="en-US" sz="2000">
                <a:solidFill>
                  <a:srgbClr val="1E4783"/>
                </a:solidFill>
              </a:rPr>
              <a:t>: open cast mining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Uses</a:t>
            </a:r>
            <a:r>
              <a:rPr lang="en-IE" altLang="en-US" sz="2000">
                <a:solidFill>
                  <a:srgbClr val="1E4783"/>
                </a:solidFill>
              </a:rPr>
              <a:t>: heating homes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Advantages</a:t>
            </a:r>
            <a:r>
              <a:rPr lang="en-IE" altLang="en-US" sz="2000">
                <a:solidFill>
                  <a:srgbClr val="1E4783"/>
                </a:solidFill>
              </a:rPr>
              <a:t>: cheap; easily available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>
                <a:solidFill>
                  <a:srgbClr val="1E4783"/>
                </a:solidFill>
              </a:rPr>
              <a:t>Disadvantages</a:t>
            </a:r>
            <a:r>
              <a:rPr lang="en-IE" altLang="en-US" sz="2000">
                <a:solidFill>
                  <a:srgbClr val="1E4783"/>
                </a:solidFill>
              </a:rPr>
              <a:t>: finite; emits CO</a:t>
            </a:r>
            <a:r>
              <a:rPr lang="en-IE" altLang="en-US" sz="2000" baseline="-25000">
                <a:solidFill>
                  <a:srgbClr val="1E4783"/>
                </a:solidFill>
              </a:rPr>
              <a:t>2</a:t>
            </a:r>
            <a:r>
              <a:rPr lang="en-IE" altLang="en-US" sz="2000">
                <a:solidFill>
                  <a:srgbClr val="1E4783"/>
                </a:solidFill>
              </a:rPr>
              <a:t> </a:t>
            </a:r>
          </a:p>
        </p:txBody>
      </p:sp>
      <p:pic>
        <p:nvPicPr>
          <p:cNvPr id="5" name="Picture 4" descr="A picture containing outdoor, sky, boat, ship&#10;&#10;Description automatically generated">
            <a:extLst>
              <a:ext uri="{FF2B5EF4-FFF2-40B4-BE49-F238E27FC236}">
                <a16:creationId xmlns:a16="http://schemas.microsoft.com/office/drawing/2014/main" id="{2C47A3FE-0977-266F-0B8A-1DB6223ADF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261" y="1465943"/>
            <a:ext cx="5984553" cy="3889517"/>
          </a:xfrm>
          <a:prstGeom prst="rect">
            <a:avLst/>
          </a:prstGeom>
        </p:spPr>
      </p:pic>
      <p:pic>
        <p:nvPicPr>
          <p:cNvPr id="8" name="Picture 7" descr="A picture containing rock, megalith&#10;&#10;Description automatically generated">
            <a:extLst>
              <a:ext uri="{FF2B5EF4-FFF2-40B4-BE49-F238E27FC236}">
                <a16:creationId xmlns:a16="http://schemas.microsoft.com/office/drawing/2014/main" id="{0E3711B7-99EF-7782-13F4-E1D45CD9B6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792" y="1120320"/>
            <a:ext cx="2648155" cy="1760741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EBB31A0C-E44D-FDB0-84E0-D1F2BC970602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8D3E7B63-3BE1-BC44-243B-0D4A6B984083}"/>
              </a:ext>
            </a:extLst>
          </p:cNvPr>
          <p:cNvSpPr txBox="1">
            <a:spLocks/>
          </p:cNvSpPr>
          <p:nvPr/>
        </p:nvSpPr>
        <p:spPr>
          <a:xfrm>
            <a:off x="544102" y="841622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rgbClr val="1E4783"/>
                </a:solidFill>
                <a:latin typeface="+mn-lt"/>
              </a:rPr>
              <a:t>Non-renewable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387704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842D2C-72D7-4200-8EA0-2706C8F165B7}"/>
              </a:ext>
            </a:extLst>
          </p:cNvPr>
          <p:cNvSpPr txBox="1"/>
          <p:nvPr/>
        </p:nvSpPr>
        <p:spPr>
          <a:xfrm>
            <a:off x="544102" y="1391070"/>
            <a:ext cx="5290864" cy="4075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IE" altLang="en-US" sz="2400" b="1" dirty="0">
                <a:solidFill>
                  <a:srgbClr val="1E4783"/>
                </a:solidFill>
              </a:rPr>
              <a:t>Peat</a:t>
            </a:r>
            <a:r>
              <a:rPr lang="en-IE" altLang="en-US" sz="2000" b="1" dirty="0"/>
              <a:t> </a:t>
            </a:r>
            <a:endParaRPr lang="en-IE" altLang="en-US" sz="2000" dirty="0"/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 dirty="0">
                <a:solidFill>
                  <a:srgbClr val="1E4783"/>
                </a:solidFill>
              </a:rPr>
              <a:t>Location:</a:t>
            </a:r>
            <a:r>
              <a:rPr lang="en-IE" altLang="en-US" sz="2000" dirty="0">
                <a:solidFill>
                  <a:srgbClr val="1E4783"/>
                </a:solidFill>
              </a:rPr>
              <a:t> raised bogs, Midlands Ireland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 dirty="0">
                <a:solidFill>
                  <a:srgbClr val="1E4783"/>
                </a:solidFill>
              </a:rPr>
              <a:t>Extraction:</a:t>
            </a:r>
            <a:r>
              <a:rPr lang="en-IE" altLang="en-US" sz="2000" dirty="0">
                <a:solidFill>
                  <a:srgbClr val="1E4783"/>
                </a:solidFill>
              </a:rPr>
              <a:t> machinery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 dirty="0">
                <a:solidFill>
                  <a:srgbClr val="1E4783"/>
                </a:solidFill>
              </a:rPr>
              <a:t>Uses:</a:t>
            </a:r>
            <a:r>
              <a:rPr lang="en-IE" altLang="en-US" sz="2000" dirty="0">
                <a:solidFill>
                  <a:srgbClr val="1E4783"/>
                </a:solidFill>
              </a:rPr>
              <a:t> heating homes, briquettes; power stations owned by Bord </a:t>
            </a:r>
            <a:r>
              <a:rPr lang="en-IE" altLang="en-US" sz="2000" dirty="0" err="1">
                <a:solidFill>
                  <a:srgbClr val="1E4783"/>
                </a:solidFill>
              </a:rPr>
              <a:t>na</a:t>
            </a:r>
            <a:r>
              <a:rPr lang="en-IE" altLang="en-US" sz="2000" dirty="0">
                <a:solidFill>
                  <a:srgbClr val="1E4783"/>
                </a:solidFill>
              </a:rPr>
              <a:t> </a:t>
            </a:r>
            <a:r>
              <a:rPr lang="en-IE" altLang="en-US" sz="2000" dirty="0" err="1">
                <a:solidFill>
                  <a:srgbClr val="1E4783"/>
                </a:solidFill>
              </a:rPr>
              <a:t>Móna</a:t>
            </a:r>
            <a:r>
              <a:rPr lang="en-IE" altLang="en-US" sz="2000" dirty="0">
                <a:solidFill>
                  <a:srgbClr val="1E4783"/>
                </a:solidFill>
              </a:rPr>
              <a:t>; moss peat used in gardens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 dirty="0">
                <a:solidFill>
                  <a:srgbClr val="1E4783"/>
                </a:solidFill>
              </a:rPr>
              <a:t>Advantages:</a:t>
            </a:r>
            <a:r>
              <a:rPr lang="en-IE" altLang="en-US" sz="2000" dirty="0">
                <a:solidFill>
                  <a:srgbClr val="1E4783"/>
                </a:solidFill>
              </a:rPr>
              <a:t> cheap; easily available; sourced in Ireland </a:t>
            </a:r>
          </a:p>
          <a:p>
            <a:pPr marL="361950" indent="-361950">
              <a:lnSpc>
                <a:spcPts val="2463"/>
              </a:lnSpc>
              <a:spcBef>
                <a:spcPct val="0"/>
              </a:spcBef>
              <a:spcAft>
                <a:spcPts val="1800"/>
              </a:spcAft>
              <a:buClr>
                <a:srgbClr val="E8414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altLang="en-US" sz="2000" b="1" dirty="0">
                <a:solidFill>
                  <a:srgbClr val="1E4783"/>
                </a:solidFill>
              </a:rPr>
              <a:t>Disadvantages:</a:t>
            </a:r>
            <a:r>
              <a:rPr lang="en-IE" altLang="en-US" sz="2000" dirty="0">
                <a:solidFill>
                  <a:srgbClr val="1E4783"/>
                </a:solidFill>
              </a:rPr>
              <a:t> finite; emits CO</a:t>
            </a:r>
            <a:r>
              <a:rPr lang="en-IE" altLang="en-US" sz="2000" baseline="-25000" dirty="0">
                <a:solidFill>
                  <a:srgbClr val="1E4783"/>
                </a:solidFill>
              </a:rPr>
              <a:t>2</a:t>
            </a:r>
            <a:r>
              <a:rPr lang="en-IE" altLang="en-US" sz="2000" dirty="0">
                <a:solidFill>
                  <a:srgbClr val="1E4783"/>
                </a:solidFill>
              </a:rPr>
              <a:t> </a:t>
            </a:r>
          </a:p>
        </p:txBody>
      </p:sp>
      <p:pic>
        <p:nvPicPr>
          <p:cNvPr id="6" name="Picture 5" descr="A picture containing ground, sky, outdoor, truck&#10;&#10;Description automatically generated">
            <a:extLst>
              <a:ext uri="{FF2B5EF4-FFF2-40B4-BE49-F238E27FC236}">
                <a16:creationId xmlns:a16="http://schemas.microsoft.com/office/drawing/2014/main" id="{DB6E2314-ACEE-22A3-BEEC-21C43500E6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258" y="1893624"/>
            <a:ext cx="5458929" cy="3442753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A94ECEB5-F14F-6EC0-0D6C-4C0D49B146BC}"/>
              </a:ext>
            </a:extLst>
          </p:cNvPr>
          <p:cNvSpPr txBox="1">
            <a:spLocks/>
          </p:cNvSpPr>
          <p:nvPr/>
        </p:nvSpPr>
        <p:spPr>
          <a:xfrm>
            <a:off x="544102" y="300654"/>
            <a:ext cx="11647898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pPr marL="719138" indent="-719138">
              <a:spcAft>
                <a:spcPts val="1800"/>
              </a:spcAft>
              <a:buClr>
                <a:srgbClr val="3F3153"/>
              </a:buClr>
              <a:buSzPct val="80000"/>
            </a:pPr>
            <a:r>
              <a:rPr lang="en-US" sz="2800">
                <a:solidFill>
                  <a:srgbClr val="E841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6.1</a:t>
            </a:r>
            <a:r>
              <a:rPr lang="en-US" sz="2800">
                <a:solidFill>
                  <a:srgbClr val="1E47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the different renewable and non-renewable energy resources.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ECF1BC7-8972-5914-A23C-7671A72A8666}"/>
              </a:ext>
            </a:extLst>
          </p:cNvPr>
          <p:cNvSpPr txBox="1">
            <a:spLocks/>
          </p:cNvSpPr>
          <p:nvPr/>
        </p:nvSpPr>
        <p:spPr>
          <a:xfrm>
            <a:off x="544102" y="841622"/>
            <a:ext cx="10515600" cy="618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39304C"/>
                </a:solidFill>
                <a:latin typeface="Glory" pitchFamily="2" charset="77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rgbClr val="1E4783"/>
                </a:solidFill>
                <a:latin typeface="+mn-lt"/>
              </a:rPr>
              <a:t>Non-renewable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260612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7" id="{D1825694-7590-1949-9300-78C28767D24A}" vid="{ACB7304C-F511-BC43-9D27-759DE0EFA4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da3682-b78a-428e-b33e-5a4fa8c72221">
      <Terms xmlns="http://schemas.microsoft.com/office/infopath/2007/PartnerControls"/>
    </lcf76f155ced4ddcb4097134ff3c332f>
    <TaxCatchAll xmlns="e693bac4-d561-4992-9041-fe1feedbf76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1A6EEC15CF140B7B25E5E96887263" ma:contentTypeVersion="15" ma:contentTypeDescription="Create a new document." ma:contentTypeScope="" ma:versionID="37346f8029fa01870eb281b5421490d6">
  <xsd:schema xmlns:xsd="http://www.w3.org/2001/XMLSchema" xmlns:xs="http://www.w3.org/2001/XMLSchema" xmlns:p="http://schemas.microsoft.com/office/2006/metadata/properties" xmlns:ns2="3eda3682-b78a-428e-b33e-5a4fa8c72221" xmlns:ns3="e693bac4-d561-4992-9041-fe1feedbf768" targetNamespace="http://schemas.microsoft.com/office/2006/metadata/properties" ma:root="true" ma:fieldsID="20d209a5ebb9d0fd3a67db15f5900c75" ns2:_="" ns3:_="">
    <xsd:import namespace="3eda3682-b78a-428e-b33e-5a4fa8c72221"/>
    <xsd:import namespace="e693bac4-d561-4992-9041-fe1feedbf7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da3682-b78a-428e-b33e-5a4fa8c722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742b05b-9ba8-4872-bed0-60cf4bd1a3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93bac4-d561-4992-9041-fe1feedbf76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37eb6f5-4355-4dd6-aa94-9a8a95efb96b}" ma:internalName="TaxCatchAll" ma:showField="CatchAllData" ma:web="e693bac4-d561-4992-9041-fe1feedbf7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2257B6-587E-432E-AEBA-C0781E8D5DE2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655ce375-5a72-4c05-9e37-f277e8124871"/>
    <ds:schemaRef ds:uri="58cd18ff-e955-4ae6-bd4e-60eb373c968c"/>
  </ds:schemaRefs>
</ds:datastoreItem>
</file>

<file path=customXml/itemProps2.xml><?xml version="1.0" encoding="utf-8"?>
<ds:datastoreItem xmlns:ds="http://schemas.openxmlformats.org/officeDocument/2006/customXml" ds:itemID="{D8E64F22-1326-412B-B5E7-2B15001870F9}"/>
</file>

<file path=customXml/itemProps3.xml><?xml version="1.0" encoding="utf-8"?>
<ds:datastoreItem xmlns:ds="http://schemas.openxmlformats.org/officeDocument/2006/customXml" ds:itemID="{8489FBE6-318A-4D22-BC4A-D5E5965F03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2700</Words>
  <Application>Microsoft Office PowerPoint</Application>
  <PresentationFormat>Widescreen</PresentationFormat>
  <Paragraphs>296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Helvetica</vt:lpstr>
      <vt:lpstr>Muli</vt:lpstr>
      <vt:lpstr>Special Elite</vt:lpstr>
      <vt:lpstr>Symbol</vt:lpstr>
      <vt:lpstr>Office Theme</vt:lpstr>
      <vt:lpstr>Energy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O'Keeffe</dc:creator>
  <cp:lastModifiedBy>Priscilla O'Connor</cp:lastModifiedBy>
  <cp:revision>1</cp:revision>
  <dcterms:created xsi:type="dcterms:W3CDTF">2021-10-04T12:15:27Z</dcterms:created>
  <dcterms:modified xsi:type="dcterms:W3CDTF">2022-08-19T01:43:39Z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0x01010027F1A6EEC15CF140B7B25E5E96887263</vt:lpwstr>
  </property>
  <property fmtid="{D5CDD505-2E9C-101B-9397-08002B2CF9AE}" pid="3" name="MediaServiceImageTags">
    <vt:lpwstr/>
  </property>
</Properties>
</file>